
<file path=[Content_Types].xml><?xml version="1.0" encoding="utf-8"?>
<Types xmlns="http://schemas.openxmlformats.org/package/2006/content-types">
  <Default Extension="jpg" ContentType="image/jp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2" d="100"/>
          <a:sy n="52" d="100"/>
        </p:scale>
        <p:origin x="850"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7550" b="1" i="0">
                <a:solidFill>
                  <a:schemeClr val="tx1"/>
                </a:solidFill>
                <a:latin typeface="Tahoma"/>
                <a:cs typeface="Tahom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3"/>
            <a:ext cx="18288000" cy="10286974"/>
          </a:xfrm>
          <a:prstGeom prst="rect">
            <a:avLst/>
          </a:prstGeom>
        </p:spPr>
      </p:pic>
      <p:sp>
        <p:nvSpPr>
          <p:cNvPr id="2" name="Holder 2"/>
          <p:cNvSpPr>
            <a:spLocks noGrp="1"/>
          </p:cNvSpPr>
          <p:nvPr>
            <p:ph type="title"/>
          </p:nvPr>
        </p:nvSpPr>
        <p:spPr/>
        <p:txBody>
          <a:bodyPr lIns="0" tIns="0" rIns="0" bIns="0"/>
          <a:lstStyle>
            <a:lvl1pPr>
              <a:defRPr sz="7550" b="1"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550" b="1" i="0">
                <a:solidFill>
                  <a:schemeClr val="tx1"/>
                </a:solidFill>
                <a:latin typeface="Tahoma"/>
                <a:cs typeface="Tahom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550" b="1"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55914" y="1115365"/>
            <a:ext cx="14388871" cy="1481455"/>
          </a:xfrm>
          <a:prstGeom prst="rect">
            <a:avLst/>
          </a:prstGeom>
        </p:spPr>
        <p:txBody>
          <a:bodyPr wrap="square" lIns="0" tIns="0" rIns="0" bIns="0">
            <a:spAutoFit/>
          </a:bodyPr>
          <a:lstStyle>
            <a:lvl1pPr>
              <a:defRPr sz="7550" b="1" i="0">
                <a:solidFill>
                  <a:schemeClr val="tx1"/>
                </a:solidFill>
                <a:latin typeface="Tahoma"/>
                <a:cs typeface="Tahom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9/27/2024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4" cstate="print"/>
          <a:stretch>
            <a:fillRect/>
          </a:stretch>
        </p:blipFill>
        <p:spPr>
          <a:xfrm>
            <a:off x="0" y="-31750"/>
            <a:ext cx="18288000" cy="10286974"/>
          </a:xfrm>
          <a:prstGeom prst="rect">
            <a:avLst/>
          </a:prstGeom>
        </p:spPr>
      </p:pic>
      <p:sp>
        <p:nvSpPr>
          <p:cNvPr id="3" name="object 3"/>
          <p:cNvSpPr txBox="1">
            <a:spLocks noGrp="1"/>
          </p:cNvSpPr>
          <p:nvPr>
            <p:ph type="title"/>
          </p:nvPr>
        </p:nvSpPr>
        <p:spPr>
          <a:xfrm>
            <a:off x="3714940" y="2886195"/>
            <a:ext cx="9509760" cy="2490470"/>
          </a:xfrm>
          <a:prstGeom prst="rect">
            <a:avLst/>
          </a:prstGeom>
        </p:spPr>
        <p:txBody>
          <a:bodyPr vert="horz" wrap="square" lIns="0" tIns="13335" rIns="0" bIns="0" rtlCol="0">
            <a:spAutoFit/>
          </a:bodyPr>
          <a:lstStyle/>
          <a:p>
            <a:pPr marL="12065" marR="5080" algn="ctr">
              <a:lnSpc>
                <a:spcPct val="99800"/>
              </a:lnSpc>
              <a:spcBef>
                <a:spcPts val="105"/>
              </a:spcBef>
            </a:pPr>
            <a:r>
              <a:rPr sz="4050" spc="-65" dirty="0">
                <a:solidFill>
                  <a:srgbClr val="FFFFFF"/>
                </a:solidFill>
                <a:latin typeface="Verdana"/>
                <a:cs typeface="Verdana"/>
              </a:rPr>
              <a:t>Enhancing</a:t>
            </a:r>
            <a:r>
              <a:rPr sz="4050" spc="-270" dirty="0">
                <a:solidFill>
                  <a:srgbClr val="FFFFFF"/>
                </a:solidFill>
                <a:latin typeface="Verdana"/>
                <a:cs typeface="Verdana"/>
              </a:rPr>
              <a:t> </a:t>
            </a:r>
            <a:r>
              <a:rPr sz="4050" spc="-10" dirty="0">
                <a:solidFill>
                  <a:srgbClr val="FFFFFF"/>
                </a:solidFill>
                <a:latin typeface="Verdana"/>
                <a:cs typeface="Verdana"/>
              </a:rPr>
              <a:t>Healthcare </a:t>
            </a:r>
            <a:r>
              <a:rPr sz="4050" spc="-150" dirty="0">
                <a:solidFill>
                  <a:srgbClr val="FFFFFF"/>
                </a:solidFill>
                <a:latin typeface="Verdana"/>
                <a:cs typeface="Verdana"/>
              </a:rPr>
              <a:t>Administration:</a:t>
            </a:r>
            <a:r>
              <a:rPr sz="4050" spc="-105" dirty="0">
                <a:solidFill>
                  <a:srgbClr val="FFFFFF"/>
                </a:solidFill>
                <a:latin typeface="Verdana"/>
                <a:cs typeface="Verdana"/>
              </a:rPr>
              <a:t> </a:t>
            </a:r>
            <a:r>
              <a:rPr sz="4050" spc="-145" dirty="0">
                <a:solidFill>
                  <a:srgbClr val="FFFFFF"/>
                </a:solidFill>
                <a:latin typeface="Verdana"/>
                <a:cs typeface="Verdana"/>
              </a:rPr>
              <a:t>Implementing</a:t>
            </a:r>
            <a:r>
              <a:rPr sz="4050" spc="-110" dirty="0">
                <a:solidFill>
                  <a:srgbClr val="FFFFFF"/>
                </a:solidFill>
                <a:latin typeface="Verdana"/>
                <a:cs typeface="Verdana"/>
              </a:rPr>
              <a:t> </a:t>
            </a:r>
            <a:r>
              <a:rPr sz="4050" spc="-50" dirty="0">
                <a:solidFill>
                  <a:srgbClr val="FFFFFF"/>
                </a:solidFill>
                <a:latin typeface="Verdana"/>
                <a:cs typeface="Verdana"/>
              </a:rPr>
              <a:t>a </a:t>
            </a:r>
            <a:r>
              <a:rPr sz="4050" spc="-65" dirty="0">
                <a:solidFill>
                  <a:srgbClr val="FFFFFF"/>
                </a:solidFill>
                <a:latin typeface="Verdana"/>
                <a:cs typeface="Verdana"/>
              </a:rPr>
              <a:t>Chatbot</a:t>
            </a:r>
            <a:r>
              <a:rPr sz="4050" spc="-195" dirty="0">
                <a:solidFill>
                  <a:srgbClr val="FFFFFF"/>
                </a:solidFill>
                <a:latin typeface="Verdana"/>
                <a:cs typeface="Verdana"/>
              </a:rPr>
              <a:t> </a:t>
            </a:r>
            <a:r>
              <a:rPr sz="4050" spc="-150" dirty="0">
                <a:solidFill>
                  <a:srgbClr val="FFFFFF"/>
                </a:solidFill>
                <a:latin typeface="Verdana"/>
                <a:cs typeface="Verdana"/>
              </a:rPr>
              <a:t>for</a:t>
            </a:r>
            <a:r>
              <a:rPr sz="4050" spc="-195" dirty="0">
                <a:solidFill>
                  <a:srgbClr val="FFFFFF"/>
                </a:solidFill>
                <a:latin typeface="Verdana"/>
                <a:cs typeface="Verdana"/>
              </a:rPr>
              <a:t> </a:t>
            </a:r>
            <a:r>
              <a:rPr sz="4050" spc="-135" dirty="0">
                <a:solidFill>
                  <a:srgbClr val="FFFFFF"/>
                </a:solidFill>
                <a:latin typeface="Verdana"/>
                <a:cs typeface="Verdana"/>
              </a:rPr>
              <a:t>Streamlined</a:t>
            </a:r>
            <a:r>
              <a:rPr sz="4050" spc="-195" dirty="0">
                <a:solidFill>
                  <a:srgbClr val="FFFFFF"/>
                </a:solidFill>
                <a:latin typeface="Verdana"/>
                <a:cs typeface="Verdana"/>
              </a:rPr>
              <a:t> </a:t>
            </a:r>
            <a:r>
              <a:rPr sz="4050" spc="-180" dirty="0">
                <a:solidFill>
                  <a:srgbClr val="FFFFFF"/>
                </a:solidFill>
                <a:latin typeface="Verdana"/>
                <a:cs typeface="Verdana"/>
              </a:rPr>
              <a:t>Insurance </a:t>
            </a:r>
            <a:r>
              <a:rPr sz="4050" spc="-105" dirty="0">
                <a:solidFill>
                  <a:srgbClr val="FFFFFF"/>
                </a:solidFill>
                <a:latin typeface="Verdana"/>
                <a:cs typeface="Verdana"/>
              </a:rPr>
              <a:t>Claims</a:t>
            </a:r>
            <a:r>
              <a:rPr sz="4050" spc="-229" dirty="0">
                <a:solidFill>
                  <a:srgbClr val="FFFFFF"/>
                </a:solidFill>
                <a:latin typeface="Verdana"/>
                <a:cs typeface="Verdana"/>
              </a:rPr>
              <a:t> </a:t>
            </a:r>
            <a:r>
              <a:rPr sz="4050" spc="-70" dirty="0">
                <a:solidFill>
                  <a:srgbClr val="FFFFFF"/>
                </a:solidFill>
                <a:latin typeface="Verdana"/>
                <a:cs typeface="Verdana"/>
              </a:rPr>
              <a:t>and</a:t>
            </a:r>
            <a:r>
              <a:rPr sz="4050" spc="-229" dirty="0">
                <a:solidFill>
                  <a:srgbClr val="FFFFFF"/>
                </a:solidFill>
                <a:latin typeface="Verdana"/>
                <a:cs typeface="Verdana"/>
              </a:rPr>
              <a:t> </a:t>
            </a:r>
            <a:r>
              <a:rPr sz="4050" spc="-95" dirty="0">
                <a:solidFill>
                  <a:srgbClr val="FFFFFF"/>
                </a:solidFill>
                <a:latin typeface="Verdana"/>
                <a:cs typeface="Verdana"/>
              </a:rPr>
              <a:t>Patient</a:t>
            </a:r>
            <a:r>
              <a:rPr sz="4050" spc="-229" dirty="0">
                <a:solidFill>
                  <a:srgbClr val="FFFFFF"/>
                </a:solidFill>
                <a:latin typeface="Verdana"/>
                <a:cs typeface="Verdana"/>
              </a:rPr>
              <a:t> </a:t>
            </a:r>
            <a:r>
              <a:rPr sz="4050" spc="-10" dirty="0">
                <a:solidFill>
                  <a:srgbClr val="FFFFFF"/>
                </a:solidFill>
                <a:latin typeface="Verdana"/>
                <a:cs typeface="Verdana"/>
              </a:rPr>
              <a:t>Engagement</a:t>
            </a:r>
            <a:endParaRPr sz="4050">
              <a:latin typeface="Verdana"/>
              <a:cs typeface="Verdana"/>
            </a:endParaRPr>
          </a:p>
        </p:txBody>
      </p:sp>
      <p:sp>
        <p:nvSpPr>
          <p:cNvPr id="4" name="object 4"/>
          <p:cNvSpPr txBox="1"/>
          <p:nvPr/>
        </p:nvSpPr>
        <p:spPr>
          <a:xfrm rot="20880000">
            <a:off x="4543286" y="1047495"/>
            <a:ext cx="1770086" cy="1140460"/>
          </a:xfrm>
          <a:prstGeom prst="rect">
            <a:avLst/>
          </a:prstGeom>
        </p:spPr>
        <p:txBody>
          <a:bodyPr vert="horz" wrap="square" lIns="0" tIns="0" rIns="0" bIns="0" rtlCol="0">
            <a:spAutoFit/>
          </a:bodyPr>
          <a:lstStyle/>
          <a:p>
            <a:pPr>
              <a:lnSpc>
                <a:spcPts val="8980"/>
              </a:lnSpc>
            </a:pPr>
            <a:r>
              <a:rPr sz="8950" b="1" spc="455" dirty="0">
                <a:solidFill>
                  <a:srgbClr val="FFFFFF"/>
                </a:solidFill>
                <a:latin typeface="Verdana"/>
                <a:cs typeface="Verdana"/>
              </a:rPr>
              <a:t>W</a:t>
            </a:r>
            <a:endParaRPr sz="8950">
              <a:latin typeface="Verdana"/>
              <a:cs typeface="Verdana"/>
            </a:endParaRPr>
          </a:p>
        </p:txBody>
      </p:sp>
      <p:sp>
        <p:nvSpPr>
          <p:cNvPr id="5" name="object 5"/>
          <p:cNvSpPr txBox="1"/>
          <p:nvPr/>
        </p:nvSpPr>
        <p:spPr>
          <a:xfrm rot="21180000">
            <a:off x="5855973" y="848989"/>
            <a:ext cx="1458304" cy="1140460"/>
          </a:xfrm>
          <a:prstGeom prst="rect">
            <a:avLst/>
          </a:prstGeom>
        </p:spPr>
        <p:txBody>
          <a:bodyPr vert="horz" wrap="square" lIns="0" tIns="0" rIns="0" bIns="0" rtlCol="0">
            <a:spAutoFit/>
          </a:bodyPr>
          <a:lstStyle/>
          <a:p>
            <a:pPr>
              <a:lnSpc>
                <a:spcPts val="8980"/>
              </a:lnSpc>
            </a:pPr>
            <a:r>
              <a:rPr sz="8950" b="1" spc="15" dirty="0">
                <a:solidFill>
                  <a:srgbClr val="FFFFFF"/>
                </a:solidFill>
                <a:latin typeface="Verdana"/>
                <a:cs typeface="Verdana"/>
              </a:rPr>
              <a:t>A</a:t>
            </a:r>
            <a:endParaRPr sz="8950">
              <a:latin typeface="Verdana"/>
              <a:cs typeface="Verdana"/>
            </a:endParaRPr>
          </a:p>
        </p:txBody>
      </p:sp>
      <p:sp>
        <p:nvSpPr>
          <p:cNvPr id="6" name="object 6"/>
          <p:cNvSpPr txBox="1"/>
          <p:nvPr/>
        </p:nvSpPr>
        <p:spPr>
          <a:xfrm rot="21360000">
            <a:off x="6751469" y="761994"/>
            <a:ext cx="1353046" cy="1140460"/>
          </a:xfrm>
          <a:prstGeom prst="rect">
            <a:avLst/>
          </a:prstGeom>
        </p:spPr>
        <p:txBody>
          <a:bodyPr vert="horz" wrap="square" lIns="0" tIns="0" rIns="0" bIns="0" rtlCol="0">
            <a:spAutoFit/>
          </a:bodyPr>
          <a:lstStyle/>
          <a:p>
            <a:pPr>
              <a:lnSpc>
                <a:spcPts val="8980"/>
              </a:lnSpc>
            </a:pPr>
            <a:r>
              <a:rPr sz="8950" b="1" spc="-480" dirty="0">
                <a:solidFill>
                  <a:srgbClr val="FFFFFF"/>
                </a:solidFill>
                <a:latin typeface="Verdana"/>
                <a:cs typeface="Verdana"/>
              </a:rPr>
              <a:t>T</a:t>
            </a:r>
            <a:endParaRPr sz="8950">
              <a:latin typeface="Verdana"/>
              <a:cs typeface="Verdana"/>
            </a:endParaRPr>
          </a:p>
        </p:txBody>
      </p:sp>
      <p:sp>
        <p:nvSpPr>
          <p:cNvPr id="7" name="object 7"/>
          <p:cNvSpPr txBox="1"/>
          <p:nvPr/>
        </p:nvSpPr>
        <p:spPr>
          <a:xfrm rot="21540000">
            <a:off x="7511515" y="727188"/>
            <a:ext cx="1360259" cy="1140460"/>
          </a:xfrm>
          <a:prstGeom prst="rect">
            <a:avLst/>
          </a:prstGeom>
        </p:spPr>
        <p:txBody>
          <a:bodyPr vert="horz" wrap="square" lIns="0" tIns="0" rIns="0" bIns="0" rtlCol="0">
            <a:spAutoFit/>
          </a:bodyPr>
          <a:lstStyle/>
          <a:p>
            <a:pPr>
              <a:lnSpc>
                <a:spcPts val="8980"/>
              </a:lnSpc>
            </a:pPr>
            <a:r>
              <a:rPr sz="8950" b="1" spc="-625" dirty="0">
                <a:solidFill>
                  <a:srgbClr val="FFFFFF"/>
                </a:solidFill>
                <a:latin typeface="Verdana"/>
                <a:cs typeface="Verdana"/>
              </a:rPr>
              <a:t>S</a:t>
            </a:r>
            <a:endParaRPr sz="8950">
              <a:latin typeface="Verdana"/>
              <a:cs typeface="Verdana"/>
            </a:endParaRPr>
          </a:p>
        </p:txBody>
      </p:sp>
      <p:sp>
        <p:nvSpPr>
          <p:cNvPr id="8" name="object 8"/>
          <p:cNvSpPr txBox="1"/>
          <p:nvPr/>
        </p:nvSpPr>
        <p:spPr>
          <a:xfrm rot="120000">
            <a:off x="8331336" y="740042"/>
            <a:ext cx="1501141" cy="1138555"/>
          </a:xfrm>
          <a:prstGeom prst="rect">
            <a:avLst/>
          </a:prstGeom>
        </p:spPr>
        <p:txBody>
          <a:bodyPr vert="horz" wrap="square" lIns="0" tIns="0" rIns="0" bIns="0" rtlCol="0">
            <a:spAutoFit/>
          </a:bodyPr>
          <a:lstStyle/>
          <a:p>
            <a:pPr>
              <a:lnSpc>
                <a:spcPts val="8965"/>
              </a:lnSpc>
            </a:pPr>
            <a:r>
              <a:rPr sz="8950" b="1" spc="-50" dirty="0">
                <a:solidFill>
                  <a:srgbClr val="FFFFFF"/>
                </a:solidFill>
                <a:latin typeface="Verdana"/>
                <a:cs typeface="Verdana"/>
              </a:rPr>
              <a:t>O</a:t>
            </a:r>
            <a:endParaRPr sz="8950">
              <a:latin typeface="Verdana"/>
              <a:cs typeface="Verdana"/>
            </a:endParaRPr>
          </a:p>
        </p:txBody>
      </p:sp>
      <p:sp>
        <p:nvSpPr>
          <p:cNvPr id="9" name="object 9"/>
          <p:cNvSpPr txBox="1"/>
          <p:nvPr/>
        </p:nvSpPr>
        <p:spPr>
          <a:xfrm rot="360000">
            <a:off x="9328417" y="814088"/>
            <a:ext cx="1470642" cy="1139825"/>
          </a:xfrm>
          <a:prstGeom prst="rect">
            <a:avLst/>
          </a:prstGeom>
        </p:spPr>
        <p:txBody>
          <a:bodyPr vert="horz" wrap="square" lIns="0" tIns="0" rIns="0" bIns="0" rtlCol="0">
            <a:spAutoFit/>
          </a:bodyPr>
          <a:lstStyle/>
          <a:p>
            <a:pPr>
              <a:lnSpc>
                <a:spcPts val="8975"/>
              </a:lnSpc>
            </a:pPr>
            <a:r>
              <a:rPr sz="8950" b="1" spc="-430" dirty="0">
                <a:solidFill>
                  <a:srgbClr val="FFFFFF"/>
                </a:solidFill>
                <a:latin typeface="Verdana"/>
                <a:cs typeface="Verdana"/>
              </a:rPr>
              <a:t>N</a:t>
            </a:r>
            <a:endParaRPr sz="8950">
              <a:latin typeface="Verdana"/>
              <a:cs typeface="Verdana"/>
            </a:endParaRPr>
          </a:p>
        </p:txBody>
      </p:sp>
      <p:sp>
        <p:nvSpPr>
          <p:cNvPr id="10" name="object 10"/>
          <p:cNvSpPr txBox="1"/>
          <p:nvPr/>
        </p:nvSpPr>
        <p:spPr>
          <a:xfrm rot="660000">
            <a:off x="10614649" y="1015464"/>
            <a:ext cx="1458304" cy="1138555"/>
          </a:xfrm>
          <a:prstGeom prst="rect">
            <a:avLst/>
          </a:prstGeom>
        </p:spPr>
        <p:txBody>
          <a:bodyPr vert="horz" wrap="square" lIns="0" tIns="0" rIns="0" bIns="0" rtlCol="0">
            <a:spAutoFit/>
          </a:bodyPr>
          <a:lstStyle/>
          <a:p>
            <a:pPr>
              <a:lnSpc>
                <a:spcPts val="8965"/>
              </a:lnSpc>
            </a:pPr>
            <a:r>
              <a:rPr sz="8950" b="1" spc="15" dirty="0">
                <a:solidFill>
                  <a:srgbClr val="FFFFFF"/>
                </a:solidFill>
                <a:latin typeface="Verdana"/>
                <a:cs typeface="Verdana"/>
              </a:rPr>
              <a:t>A</a:t>
            </a:r>
            <a:endParaRPr sz="8950">
              <a:latin typeface="Verdana"/>
              <a:cs typeface="Verdana"/>
            </a:endParaRPr>
          </a:p>
        </p:txBody>
      </p:sp>
      <p:sp>
        <p:nvSpPr>
          <p:cNvPr id="11" name="object 11"/>
          <p:cNvSpPr txBox="1"/>
          <p:nvPr/>
        </p:nvSpPr>
        <p:spPr>
          <a:xfrm rot="840000">
            <a:off x="11394909" y="1161273"/>
            <a:ext cx="1205865" cy="1140460"/>
          </a:xfrm>
          <a:prstGeom prst="rect">
            <a:avLst/>
          </a:prstGeom>
        </p:spPr>
        <p:txBody>
          <a:bodyPr vert="horz" wrap="square" lIns="0" tIns="0" rIns="0" bIns="0" rtlCol="0">
            <a:spAutoFit/>
          </a:bodyPr>
          <a:lstStyle/>
          <a:p>
            <a:pPr>
              <a:lnSpc>
                <a:spcPts val="8980"/>
              </a:lnSpc>
            </a:pPr>
            <a:r>
              <a:rPr sz="8950" b="1" spc="-1910" dirty="0">
                <a:solidFill>
                  <a:srgbClr val="FFFFFF"/>
                </a:solidFill>
                <a:latin typeface="Verdana"/>
                <a:cs typeface="Verdana"/>
              </a:rPr>
              <a:t>I</a:t>
            </a:r>
            <a:endParaRPr sz="8950">
              <a:latin typeface="Verdana"/>
              <a:cs typeface="Verdana"/>
            </a:endParaRPr>
          </a:p>
        </p:txBody>
      </p:sp>
      <p:grpSp>
        <p:nvGrpSpPr>
          <p:cNvPr id="12" name="object 12"/>
          <p:cNvGrpSpPr/>
          <p:nvPr/>
        </p:nvGrpSpPr>
        <p:grpSpPr>
          <a:xfrm>
            <a:off x="1202169" y="554266"/>
            <a:ext cx="16852265" cy="8145145"/>
            <a:chOff x="1202169" y="554266"/>
            <a:chExt cx="16852265" cy="8145145"/>
          </a:xfrm>
        </p:grpSpPr>
        <p:pic>
          <p:nvPicPr>
            <p:cNvPr id="13" name="object 13"/>
            <p:cNvPicPr/>
            <p:nvPr/>
          </p:nvPicPr>
          <p:blipFill>
            <a:blip r:embed="rId5" cstate="print"/>
            <a:stretch>
              <a:fillRect/>
            </a:stretch>
          </p:blipFill>
          <p:spPr>
            <a:xfrm>
              <a:off x="1202169" y="554266"/>
              <a:ext cx="2524125" cy="2014359"/>
            </a:xfrm>
            <a:prstGeom prst="rect">
              <a:avLst/>
            </a:prstGeom>
          </p:spPr>
        </p:pic>
        <p:sp>
          <p:nvSpPr>
            <p:cNvPr id="14" name="object 14"/>
            <p:cNvSpPr/>
            <p:nvPr/>
          </p:nvSpPr>
          <p:spPr>
            <a:xfrm>
              <a:off x="13405866" y="3970959"/>
              <a:ext cx="4598670" cy="3955415"/>
            </a:xfrm>
            <a:custGeom>
              <a:avLst/>
              <a:gdLst/>
              <a:ahLst/>
              <a:cxnLst/>
              <a:rect l="l" t="t" r="r" b="b"/>
              <a:pathLst>
                <a:path w="4598669" h="3955415">
                  <a:moveTo>
                    <a:pt x="327914" y="443776"/>
                  </a:moveTo>
                  <a:lnTo>
                    <a:pt x="308737" y="414070"/>
                  </a:lnTo>
                  <a:lnTo>
                    <a:pt x="304673" y="411873"/>
                  </a:lnTo>
                  <a:lnTo>
                    <a:pt x="300228" y="410540"/>
                  </a:lnTo>
                  <a:lnTo>
                    <a:pt x="290957" y="409549"/>
                  </a:lnTo>
                  <a:lnTo>
                    <a:pt x="286385" y="409968"/>
                  </a:lnTo>
                  <a:lnTo>
                    <a:pt x="215519" y="431038"/>
                  </a:lnTo>
                  <a:lnTo>
                    <a:pt x="168897" y="456692"/>
                  </a:lnTo>
                  <a:lnTo>
                    <a:pt x="139179" y="488505"/>
                  </a:lnTo>
                  <a:lnTo>
                    <a:pt x="123456" y="526796"/>
                  </a:lnTo>
                  <a:lnTo>
                    <a:pt x="118859" y="571855"/>
                  </a:lnTo>
                  <a:lnTo>
                    <a:pt x="119126" y="584441"/>
                  </a:lnTo>
                  <a:lnTo>
                    <a:pt x="120256" y="618045"/>
                  </a:lnTo>
                  <a:lnTo>
                    <a:pt x="120523" y="631558"/>
                  </a:lnTo>
                  <a:lnTo>
                    <a:pt x="116141" y="671309"/>
                  </a:lnTo>
                  <a:lnTo>
                    <a:pt x="102260" y="698957"/>
                  </a:lnTo>
                  <a:lnTo>
                    <a:pt x="77762" y="715543"/>
                  </a:lnTo>
                  <a:lnTo>
                    <a:pt x="41529" y="722071"/>
                  </a:lnTo>
                  <a:lnTo>
                    <a:pt x="24155" y="725855"/>
                  </a:lnTo>
                  <a:lnTo>
                    <a:pt x="11087" y="734212"/>
                  </a:lnTo>
                  <a:lnTo>
                    <a:pt x="2857" y="746467"/>
                  </a:lnTo>
                  <a:lnTo>
                    <a:pt x="0" y="761911"/>
                  </a:lnTo>
                  <a:lnTo>
                    <a:pt x="2857" y="777367"/>
                  </a:lnTo>
                  <a:lnTo>
                    <a:pt x="11087" y="789622"/>
                  </a:lnTo>
                  <a:lnTo>
                    <a:pt x="24155" y="797979"/>
                  </a:lnTo>
                  <a:lnTo>
                    <a:pt x="41529" y="801751"/>
                  </a:lnTo>
                  <a:lnTo>
                    <a:pt x="77762" y="807707"/>
                  </a:lnTo>
                  <a:lnTo>
                    <a:pt x="102260" y="824128"/>
                  </a:lnTo>
                  <a:lnTo>
                    <a:pt x="116141" y="851700"/>
                  </a:lnTo>
                  <a:lnTo>
                    <a:pt x="120523" y="891032"/>
                  </a:lnTo>
                  <a:lnTo>
                    <a:pt x="120256" y="904557"/>
                  </a:lnTo>
                  <a:lnTo>
                    <a:pt x="119126" y="938161"/>
                  </a:lnTo>
                  <a:lnTo>
                    <a:pt x="118859" y="950734"/>
                  </a:lnTo>
                  <a:lnTo>
                    <a:pt x="123456" y="996086"/>
                  </a:lnTo>
                  <a:lnTo>
                    <a:pt x="139179" y="1034542"/>
                  </a:lnTo>
                  <a:lnTo>
                    <a:pt x="168897" y="1066393"/>
                  </a:lnTo>
                  <a:lnTo>
                    <a:pt x="215519" y="1091933"/>
                  </a:lnTo>
                  <a:lnTo>
                    <a:pt x="281940" y="1111453"/>
                  </a:lnTo>
                  <a:lnTo>
                    <a:pt x="284607" y="1112291"/>
                  </a:lnTo>
                  <a:lnTo>
                    <a:pt x="287274" y="1112824"/>
                  </a:lnTo>
                  <a:lnTo>
                    <a:pt x="292735" y="1113243"/>
                  </a:lnTo>
                  <a:lnTo>
                    <a:pt x="295529" y="1113129"/>
                  </a:lnTo>
                  <a:lnTo>
                    <a:pt x="313309" y="1106373"/>
                  </a:lnTo>
                  <a:lnTo>
                    <a:pt x="315595" y="1104734"/>
                  </a:lnTo>
                  <a:lnTo>
                    <a:pt x="327660" y="1080731"/>
                  </a:lnTo>
                  <a:lnTo>
                    <a:pt x="327660" y="1077963"/>
                  </a:lnTo>
                  <a:lnTo>
                    <a:pt x="327787" y="1074204"/>
                  </a:lnTo>
                  <a:lnTo>
                    <a:pt x="303530" y="1043927"/>
                  </a:lnTo>
                  <a:lnTo>
                    <a:pt x="255371" y="1024585"/>
                  </a:lnTo>
                  <a:lnTo>
                    <a:pt x="227698" y="1002169"/>
                  </a:lnTo>
                  <a:lnTo>
                    <a:pt x="215087" y="973848"/>
                  </a:lnTo>
                  <a:lnTo>
                    <a:pt x="212090" y="936802"/>
                  </a:lnTo>
                  <a:lnTo>
                    <a:pt x="212344" y="922540"/>
                  </a:lnTo>
                  <a:lnTo>
                    <a:pt x="213474" y="889939"/>
                  </a:lnTo>
                  <a:lnTo>
                    <a:pt x="213741" y="875309"/>
                  </a:lnTo>
                  <a:lnTo>
                    <a:pt x="207937" y="832675"/>
                  </a:lnTo>
                  <a:lnTo>
                    <a:pt x="191071" y="800696"/>
                  </a:lnTo>
                  <a:lnTo>
                    <a:pt x="163906" y="777595"/>
                  </a:lnTo>
                  <a:lnTo>
                    <a:pt x="127254" y="761568"/>
                  </a:lnTo>
                  <a:lnTo>
                    <a:pt x="164223" y="745185"/>
                  </a:lnTo>
                  <a:lnTo>
                    <a:pt x="191350" y="722122"/>
                  </a:lnTo>
                  <a:lnTo>
                    <a:pt x="208038" y="690359"/>
                  </a:lnTo>
                  <a:lnTo>
                    <a:pt x="213741" y="647852"/>
                  </a:lnTo>
                  <a:lnTo>
                    <a:pt x="213474" y="633476"/>
                  </a:lnTo>
                  <a:lnTo>
                    <a:pt x="212344" y="600621"/>
                  </a:lnTo>
                  <a:lnTo>
                    <a:pt x="212090" y="586359"/>
                  </a:lnTo>
                  <a:lnTo>
                    <a:pt x="227850" y="521042"/>
                  </a:lnTo>
                  <a:lnTo>
                    <a:pt x="303530" y="479336"/>
                  </a:lnTo>
                  <a:lnTo>
                    <a:pt x="307975" y="477812"/>
                  </a:lnTo>
                  <a:lnTo>
                    <a:pt x="311912" y="475526"/>
                  </a:lnTo>
                  <a:lnTo>
                    <a:pt x="315341" y="472465"/>
                  </a:lnTo>
                  <a:lnTo>
                    <a:pt x="318897" y="469404"/>
                  </a:lnTo>
                  <a:lnTo>
                    <a:pt x="321691" y="465785"/>
                  </a:lnTo>
                  <a:lnTo>
                    <a:pt x="323850" y="461619"/>
                  </a:lnTo>
                  <a:lnTo>
                    <a:pt x="325882" y="457479"/>
                  </a:lnTo>
                  <a:lnTo>
                    <a:pt x="327152" y="453059"/>
                  </a:lnTo>
                  <a:lnTo>
                    <a:pt x="327914" y="443776"/>
                  </a:lnTo>
                  <a:close/>
                </a:path>
                <a:path w="4598669" h="3955415">
                  <a:moveTo>
                    <a:pt x="2015871" y="3476294"/>
                  </a:moveTo>
                  <a:lnTo>
                    <a:pt x="1926374" y="3469309"/>
                  </a:lnTo>
                  <a:lnTo>
                    <a:pt x="1924596" y="3462223"/>
                  </a:lnTo>
                  <a:lnTo>
                    <a:pt x="1922462" y="3453333"/>
                  </a:lnTo>
                  <a:lnTo>
                    <a:pt x="1920113" y="3445713"/>
                  </a:lnTo>
                  <a:lnTo>
                    <a:pt x="1917611" y="3438093"/>
                  </a:lnTo>
                  <a:lnTo>
                    <a:pt x="1914906" y="3430473"/>
                  </a:lnTo>
                  <a:lnTo>
                    <a:pt x="1911997" y="3421583"/>
                  </a:lnTo>
                  <a:lnTo>
                    <a:pt x="1895348" y="3386023"/>
                  </a:lnTo>
                  <a:lnTo>
                    <a:pt x="1894586" y="3384753"/>
                  </a:lnTo>
                  <a:lnTo>
                    <a:pt x="1873846" y="3350755"/>
                  </a:lnTo>
                  <a:lnTo>
                    <a:pt x="1931162" y="3283801"/>
                  </a:lnTo>
                  <a:lnTo>
                    <a:pt x="1848739" y="3201543"/>
                  </a:lnTo>
                  <a:lnTo>
                    <a:pt x="1780374" y="3259899"/>
                  </a:lnTo>
                  <a:lnTo>
                    <a:pt x="1776437" y="3257753"/>
                  </a:lnTo>
                  <a:lnTo>
                    <a:pt x="1769300" y="3252673"/>
                  </a:lnTo>
                  <a:lnTo>
                    <a:pt x="1753362" y="3244380"/>
                  </a:lnTo>
                  <a:lnTo>
                    <a:pt x="1753362" y="3544773"/>
                  </a:lnTo>
                  <a:lnTo>
                    <a:pt x="1753171" y="3552393"/>
                  </a:lnTo>
                  <a:lnTo>
                    <a:pt x="1746516" y="3590493"/>
                  </a:lnTo>
                  <a:lnTo>
                    <a:pt x="1738096" y="3612083"/>
                  </a:lnTo>
                  <a:lnTo>
                    <a:pt x="1734591" y="3619703"/>
                  </a:lnTo>
                  <a:lnTo>
                    <a:pt x="1712125" y="3651453"/>
                  </a:lnTo>
                  <a:lnTo>
                    <a:pt x="1682623" y="3676853"/>
                  </a:lnTo>
                  <a:lnTo>
                    <a:pt x="1632864" y="3698443"/>
                  </a:lnTo>
                  <a:lnTo>
                    <a:pt x="1602016" y="3703523"/>
                  </a:lnTo>
                  <a:lnTo>
                    <a:pt x="1586357" y="3703523"/>
                  </a:lnTo>
                  <a:lnTo>
                    <a:pt x="1533271" y="3690823"/>
                  </a:lnTo>
                  <a:lnTo>
                    <a:pt x="1499349" y="3671773"/>
                  </a:lnTo>
                  <a:lnTo>
                    <a:pt x="1471129" y="3645103"/>
                  </a:lnTo>
                  <a:lnTo>
                    <a:pt x="1450301" y="3612083"/>
                  </a:lnTo>
                  <a:lnTo>
                    <a:pt x="1447165" y="3605733"/>
                  </a:lnTo>
                  <a:lnTo>
                    <a:pt x="1436687" y="3567633"/>
                  </a:lnTo>
                  <a:lnTo>
                    <a:pt x="1434973" y="3544773"/>
                  </a:lnTo>
                  <a:lnTo>
                    <a:pt x="1435163" y="3537153"/>
                  </a:lnTo>
                  <a:lnTo>
                    <a:pt x="1441805" y="3497783"/>
                  </a:lnTo>
                  <a:lnTo>
                    <a:pt x="1444244" y="3491433"/>
                  </a:lnTo>
                  <a:lnTo>
                    <a:pt x="1447038" y="3483813"/>
                  </a:lnTo>
                  <a:lnTo>
                    <a:pt x="1450225" y="3476193"/>
                  </a:lnTo>
                  <a:lnTo>
                    <a:pt x="1453730" y="3469843"/>
                  </a:lnTo>
                  <a:lnTo>
                    <a:pt x="1457566" y="3462223"/>
                  </a:lnTo>
                  <a:lnTo>
                    <a:pt x="1461770" y="3455873"/>
                  </a:lnTo>
                  <a:lnTo>
                    <a:pt x="1466291" y="3449523"/>
                  </a:lnTo>
                  <a:lnTo>
                    <a:pt x="1471104" y="3443173"/>
                  </a:lnTo>
                  <a:lnTo>
                    <a:pt x="1476197" y="3438093"/>
                  </a:lnTo>
                  <a:lnTo>
                    <a:pt x="1481582" y="3431743"/>
                  </a:lnTo>
                  <a:lnTo>
                    <a:pt x="1487220" y="3426663"/>
                  </a:lnTo>
                  <a:lnTo>
                    <a:pt x="1493113" y="3421583"/>
                  </a:lnTo>
                  <a:lnTo>
                    <a:pt x="1499273" y="3416503"/>
                  </a:lnTo>
                  <a:lnTo>
                    <a:pt x="1505712" y="3412693"/>
                  </a:lnTo>
                  <a:lnTo>
                    <a:pt x="1512277" y="3407613"/>
                  </a:lnTo>
                  <a:lnTo>
                    <a:pt x="1519047" y="3403803"/>
                  </a:lnTo>
                  <a:lnTo>
                    <a:pt x="1525993" y="3401263"/>
                  </a:lnTo>
                  <a:lnTo>
                    <a:pt x="1533144" y="3397453"/>
                  </a:lnTo>
                  <a:lnTo>
                    <a:pt x="1555394" y="3389833"/>
                  </a:lnTo>
                  <a:lnTo>
                    <a:pt x="1578495" y="3386023"/>
                  </a:lnTo>
                  <a:lnTo>
                    <a:pt x="1609699" y="3386023"/>
                  </a:lnTo>
                  <a:lnTo>
                    <a:pt x="1632800" y="3389833"/>
                  </a:lnTo>
                  <a:lnTo>
                    <a:pt x="1655064" y="3397453"/>
                  </a:lnTo>
                  <a:lnTo>
                    <a:pt x="1662201" y="3401263"/>
                  </a:lnTo>
                  <a:lnTo>
                    <a:pt x="1669173" y="3403803"/>
                  </a:lnTo>
                  <a:lnTo>
                    <a:pt x="1675968" y="3407613"/>
                  </a:lnTo>
                  <a:lnTo>
                    <a:pt x="1682623" y="3412693"/>
                  </a:lnTo>
                  <a:lnTo>
                    <a:pt x="1688973" y="3416503"/>
                  </a:lnTo>
                  <a:lnTo>
                    <a:pt x="1695107" y="3421583"/>
                  </a:lnTo>
                  <a:lnTo>
                    <a:pt x="1701025" y="3426663"/>
                  </a:lnTo>
                  <a:lnTo>
                    <a:pt x="1706753" y="3431743"/>
                  </a:lnTo>
                  <a:lnTo>
                    <a:pt x="1712125" y="3438093"/>
                  </a:lnTo>
                  <a:lnTo>
                    <a:pt x="1717230" y="3443173"/>
                  </a:lnTo>
                  <a:lnTo>
                    <a:pt x="1722031" y="3449523"/>
                  </a:lnTo>
                  <a:lnTo>
                    <a:pt x="1726565" y="3455873"/>
                  </a:lnTo>
                  <a:lnTo>
                    <a:pt x="1730705" y="3462223"/>
                  </a:lnTo>
                  <a:lnTo>
                    <a:pt x="1734540" y="3469843"/>
                  </a:lnTo>
                  <a:lnTo>
                    <a:pt x="1738083" y="3476193"/>
                  </a:lnTo>
                  <a:lnTo>
                    <a:pt x="1741297" y="3483813"/>
                  </a:lnTo>
                  <a:lnTo>
                    <a:pt x="1744078" y="3490163"/>
                  </a:lnTo>
                  <a:lnTo>
                    <a:pt x="1746516" y="3497783"/>
                  </a:lnTo>
                  <a:lnTo>
                    <a:pt x="1753171" y="3535883"/>
                  </a:lnTo>
                  <a:lnTo>
                    <a:pt x="1753362" y="3544773"/>
                  </a:lnTo>
                  <a:lnTo>
                    <a:pt x="1753362" y="3244380"/>
                  </a:lnTo>
                  <a:lnTo>
                    <a:pt x="1747354" y="3241243"/>
                  </a:lnTo>
                  <a:lnTo>
                    <a:pt x="1724533" y="3229813"/>
                  </a:lnTo>
                  <a:lnTo>
                    <a:pt x="1668818" y="3212033"/>
                  </a:lnTo>
                  <a:lnTo>
                    <a:pt x="1659064" y="3210534"/>
                  </a:lnTo>
                  <a:lnTo>
                    <a:pt x="1652397" y="3125317"/>
                  </a:lnTo>
                  <a:lnTo>
                    <a:pt x="1535938" y="3125317"/>
                  </a:lnTo>
                  <a:lnTo>
                    <a:pt x="1529257" y="3210534"/>
                  </a:lnTo>
                  <a:lnTo>
                    <a:pt x="1519504" y="3212033"/>
                  </a:lnTo>
                  <a:lnTo>
                    <a:pt x="1463802" y="3229813"/>
                  </a:lnTo>
                  <a:lnTo>
                    <a:pt x="1433576" y="3245053"/>
                  </a:lnTo>
                  <a:lnTo>
                    <a:pt x="1419034" y="3252673"/>
                  </a:lnTo>
                  <a:lnTo>
                    <a:pt x="1411884" y="3257753"/>
                  </a:lnTo>
                  <a:lnTo>
                    <a:pt x="1404874" y="3261563"/>
                  </a:lnTo>
                  <a:lnTo>
                    <a:pt x="1404162" y="3262096"/>
                  </a:lnTo>
                  <a:lnTo>
                    <a:pt x="1343025" y="3209899"/>
                  </a:lnTo>
                  <a:lnTo>
                    <a:pt x="1260729" y="3292157"/>
                  </a:lnTo>
                  <a:lnTo>
                    <a:pt x="1312824" y="3352952"/>
                  </a:lnTo>
                  <a:lnTo>
                    <a:pt x="1310894" y="3355543"/>
                  </a:lnTo>
                  <a:lnTo>
                    <a:pt x="1306385" y="3361893"/>
                  </a:lnTo>
                  <a:lnTo>
                    <a:pt x="1302029" y="3369513"/>
                  </a:lnTo>
                  <a:lnTo>
                    <a:pt x="1297813" y="3377133"/>
                  </a:lnTo>
                  <a:lnTo>
                    <a:pt x="1293749" y="3384753"/>
                  </a:lnTo>
                  <a:lnTo>
                    <a:pt x="1289913" y="3391103"/>
                  </a:lnTo>
                  <a:lnTo>
                    <a:pt x="1273441" y="3430473"/>
                  </a:lnTo>
                  <a:lnTo>
                    <a:pt x="1270711" y="3438093"/>
                  </a:lnTo>
                  <a:lnTo>
                    <a:pt x="1268222" y="3445713"/>
                  </a:lnTo>
                  <a:lnTo>
                    <a:pt x="1265859" y="3453333"/>
                  </a:lnTo>
                  <a:lnTo>
                    <a:pt x="1263726" y="3462223"/>
                  </a:lnTo>
                  <a:lnTo>
                    <a:pt x="1261808" y="3469843"/>
                  </a:lnTo>
                  <a:lnTo>
                    <a:pt x="1260094" y="3478733"/>
                  </a:lnTo>
                  <a:lnTo>
                    <a:pt x="1259382" y="3482251"/>
                  </a:lnTo>
                  <a:lnTo>
                    <a:pt x="1184275" y="3488131"/>
                  </a:lnTo>
                  <a:lnTo>
                    <a:pt x="1184275" y="3604425"/>
                  </a:lnTo>
                  <a:lnTo>
                    <a:pt x="1259992" y="3610356"/>
                  </a:lnTo>
                  <a:lnTo>
                    <a:pt x="1260094" y="3610813"/>
                  </a:lnTo>
                  <a:lnTo>
                    <a:pt x="1261808" y="3618433"/>
                  </a:lnTo>
                  <a:lnTo>
                    <a:pt x="1263726" y="3627323"/>
                  </a:lnTo>
                  <a:lnTo>
                    <a:pt x="1265859" y="3634943"/>
                  </a:lnTo>
                  <a:lnTo>
                    <a:pt x="1268222" y="3642563"/>
                  </a:lnTo>
                  <a:lnTo>
                    <a:pt x="1270711" y="3651453"/>
                  </a:lnTo>
                  <a:lnTo>
                    <a:pt x="1286256" y="3689553"/>
                  </a:lnTo>
                  <a:lnTo>
                    <a:pt x="1302029" y="3718763"/>
                  </a:lnTo>
                  <a:lnTo>
                    <a:pt x="1306385" y="3726383"/>
                  </a:lnTo>
                  <a:lnTo>
                    <a:pt x="1310894" y="3732733"/>
                  </a:lnTo>
                  <a:lnTo>
                    <a:pt x="1315631" y="3740353"/>
                  </a:lnTo>
                  <a:lnTo>
                    <a:pt x="1316469" y="3741445"/>
                  </a:lnTo>
                  <a:lnTo>
                    <a:pt x="1268984" y="3796931"/>
                  </a:lnTo>
                  <a:lnTo>
                    <a:pt x="1351407" y="3879177"/>
                  </a:lnTo>
                  <a:lnTo>
                    <a:pt x="1409192" y="3829850"/>
                  </a:lnTo>
                  <a:lnTo>
                    <a:pt x="1411884" y="3831793"/>
                  </a:lnTo>
                  <a:lnTo>
                    <a:pt x="1419034" y="3835603"/>
                  </a:lnTo>
                  <a:lnTo>
                    <a:pt x="1426260" y="3840683"/>
                  </a:lnTo>
                  <a:lnTo>
                    <a:pt x="1433576" y="3844493"/>
                  </a:lnTo>
                  <a:lnTo>
                    <a:pt x="1456131" y="3855923"/>
                  </a:lnTo>
                  <a:lnTo>
                    <a:pt x="1463802" y="3858463"/>
                  </a:lnTo>
                  <a:lnTo>
                    <a:pt x="1471561" y="3862273"/>
                  </a:lnTo>
                  <a:lnTo>
                    <a:pt x="1503311" y="3872433"/>
                  </a:lnTo>
                  <a:lnTo>
                    <a:pt x="1511388" y="3873703"/>
                  </a:lnTo>
                  <a:lnTo>
                    <a:pt x="1519504" y="3876243"/>
                  </a:lnTo>
                  <a:lnTo>
                    <a:pt x="1527683" y="3877513"/>
                  </a:lnTo>
                  <a:lnTo>
                    <a:pt x="1535887" y="3880053"/>
                  </a:lnTo>
                  <a:lnTo>
                    <a:pt x="1541792" y="3880967"/>
                  </a:lnTo>
                  <a:lnTo>
                    <a:pt x="1547622" y="3955402"/>
                  </a:lnTo>
                  <a:lnTo>
                    <a:pt x="1664208" y="3955402"/>
                  </a:lnTo>
                  <a:lnTo>
                    <a:pt x="1670431" y="3875735"/>
                  </a:lnTo>
                  <a:lnTo>
                    <a:pt x="1676933" y="3873703"/>
                  </a:lnTo>
                  <a:lnTo>
                    <a:pt x="1685010" y="3872433"/>
                  </a:lnTo>
                  <a:lnTo>
                    <a:pt x="1716760" y="3862273"/>
                  </a:lnTo>
                  <a:lnTo>
                    <a:pt x="1724533" y="3858463"/>
                  </a:lnTo>
                  <a:lnTo>
                    <a:pt x="1732216" y="3855923"/>
                  </a:lnTo>
                  <a:lnTo>
                    <a:pt x="1747354" y="3848303"/>
                  </a:lnTo>
                  <a:lnTo>
                    <a:pt x="1762061" y="3840683"/>
                  </a:lnTo>
                  <a:lnTo>
                    <a:pt x="1769300" y="3835603"/>
                  </a:lnTo>
                  <a:lnTo>
                    <a:pt x="1776437" y="3831793"/>
                  </a:lnTo>
                  <a:lnTo>
                    <a:pt x="1783461" y="3826713"/>
                  </a:lnTo>
                  <a:lnTo>
                    <a:pt x="1790344" y="3822903"/>
                  </a:lnTo>
                  <a:lnTo>
                    <a:pt x="1795983" y="3818661"/>
                  </a:lnTo>
                  <a:lnTo>
                    <a:pt x="1856994" y="3870807"/>
                  </a:lnTo>
                  <a:lnTo>
                    <a:pt x="1939417" y="3788562"/>
                  </a:lnTo>
                  <a:lnTo>
                    <a:pt x="1883702" y="3723436"/>
                  </a:lnTo>
                  <a:lnTo>
                    <a:pt x="1886394" y="3718763"/>
                  </a:lnTo>
                  <a:lnTo>
                    <a:pt x="1890585" y="3712413"/>
                  </a:lnTo>
                  <a:lnTo>
                    <a:pt x="1894586" y="3704793"/>
                  </a:lnTo>
                  <a:lnTo>
                    <a:pt x="1895221" y="3703523"/>
                  </a:lnTo>
                  <a:lnTo>
                    <a:pt x="1898408" y="3697173"/>
                  </a:lnTo>
                  <a:lnTo>
                    <a:pt x="1914906" y="3659073"/>
                  </a:lnTo>
                  <a:lnTo>
                    <a:pt x="1920113" y="3642563"/>
                  </a:lnTo>
                  <a:lnTo>
                    <a:pt x="1922462" y="3634943"/>
                  </a:lnTo>
                  <a:lnTo>
                    <a:pt x="1924596" y="3627323"/>
                  </a:lnTo>
                  <a:lnTo>
                    <a:pt x="1926513" y="3618433"/>
                  </a:lnTo>
                  <a:lnTo>
                    <a:pt x="1928241" y="3610813"/>
                  </a:lnTo>
                  <a:lnTo>
                    <a:pt x="1929765" y="3603193"/>
                  </a:lnTo>
                  <a:lnTo>
                    <a:pt x="1930349" y="3599269"/>
                  </a:lnTo>
                  <a:lnTo>
                    <a:pt x="2015871" y="3592588"/>
                  </a:lnTo>
                  <a:lnTo>
                    <a:pt x="2015871" y="3476294"/>
                  </a:lnTo>
                  <a:close/>
                </a:path>
                <a:path w="4598669" h="3955415">
                  <a:moveTo>
                    <a:pt x="3259201" y="15176"/>
                  </a:moveTo>
                  <a:lnTo>
                    <a:pt x="3247898" y="15176"/>
                  </a:lnTo>
                  <a:lnTo>
                    <a:pt x="3247898" y="202120"/>
                  </a:lnTo>
                  <a:lnTo>
                    <a:pt x="3259201" y="202120"/>
                  </a:lnTo>
                  <a:lnTo>
                    <a:pt x="3259201" y="15176"/>
                  </a:lnTo>
                  <a:close/>
                </a:path>
                <a:path w="4598669" h="3955415">
                  <a:moveTo>
                    <a:pt x="3259201" y="3644"/>
                  </a:moveTo>
                  <a:lnTo>
                    <a:pt x="533908" y="3644"/>
                  </a:lnTo>
                  <a:lnTo>
                    <a:pt x="533908" y="15074"/>
                  </a:lnTo>
                  <a:lnTo>
                    <a:pt x="533908" y="438061"/>
                  </a:lnTo>
                  <a:lnTo>
                    <a:pt x="521182" y="431038"/>
                  </a:lnTo>
                  <a:lnTo>
                    <a:pt x="455041" y="411251"/>
                  </a:lnTo>
                  <a:lnTo>
                    <a:pt x="450469" y="409854"/>
                  </a:lnTo>
                  <a:lnTo>
                    <a:pt x="413893" y="425780"/>
                  </a:lnTo>
                  <a:lnTo>
                    <a:pt x="408051" y="443344"/>
                  </a:lnTo>
                  <a:lnTo>
                    <a:pt x="408813" y="452729"/>
                  </a:lnTo>
                  <a:lnTo>
                    <a:pt x="432689" y="479336"/>
                  </a:lnTo>
                  <a:lnTo>
                    <a:pt x="481342" y="498716"/>
                  </a:lnTo>
                  <a:lnTo>
                    <a:pt x="509282" y="521258"/>
                  </a:lnTo>
                  <a:lnTo>
                    <a:pt x="521995" y="549605"/>
                  </a:lnTo>
                  <a:lnTo>
                    <a:pt x="525018" y="586359"/>
                  </a:lnTo>
                  <a:lnTo>
                    <a:pt x="524738" y="600633"/>
                  </a:lnTo>
                  <a:lnTo>
                    <a:pt x="523506" y="633272"/>
                  </a:lnTo>
                  <a:lnTo>
                    <a:pt x="523240" y="647852"/>
                  </a:lnTo>
                  <a:lnTo>
                    <a:pt x="529056" y="690486"/>
                  </a:lnTo>
                  <a:lnTo>
                    <a:pt x="533908" y="699668"/>
                  </a:lnTo>
                  <a:lnTo>
                    <a:pt x="533908" y="823341"/>
                  </a:lnTo>
                  <a:lnTo>
                    <a:pt x="528929" y="832802"/>
                  </a:lnTo>
                  <a:lnTo>
                    <a:pt x="523240" y="875309"/>
                  </a:lnTo>
                  <a:lnTo>
                    <a:pt x="523506" y="889965"/>
                  </a:lnTo>
                  <a:lnTo>
                    <a:pt x="524738" y="922642"/>
                  </a:lnTo>
                  <a:lnTo>
                    <a:pt x="525018" y="936802"/>
                  </a:lnTo>
                  <a:lnTo>
                    <a:pt x="509092" y="1002169"/>
                  </a:lnTo>
                  <a:lnTo>
                    <a:pt x="432689" y="1043927"/>
                  </a:lnTo>
                  <a:lnTo>
                    <a:pt x="428117" y="1045451"/>
                  </a:lnTo>
                  <a:lnTo>
                    <a:pt x="424180" y="1047762"/>
                  </a:lnTo>
                  <a:lnTo>
                    <a:pt x="408051" y="1079919"/>
                  </a:lnTo>
                  <a:lnTo>
                    <a:pt x="408686" y="1084516"/>
                  </a:lnTo>
                  <a:lnTo>
                    <a:pt x="436499" y="1113116"/>
                  </a:lnTo>
                  <a:lnTo>
                    <a:pt x="445897" y="1113929"/>
                  </a:lnTo>
                  <a:lnTo>
                    <a:pt x="450469" y="1113434"/>
                  </a:lnTo>
                  <a:lnTo>
                    <a:pt x="455041" y="1111999"/>
                  </a:lnTo>
                  <a:lnTo>
                    <a:pt x="521182" y="1092212"/>
                  </a:lnTo>
                  <a:lnTo>
                    <a:pt x="533908" y="1085164"/>
                  </a:lnTo>
                  <a:lnTo>
                    <a:pt x="533908" y="2048332"/>
                  </a:lnTo>
                  <a:lnTo>
                    <a:pt x="533908" y="2059762"/>
                  </a:lnTo>
                  <a:lnTo>
                    <a:pt x="916432" y="2059762"/>
                  </a:lnTo>
                  <a:lnTo>
                    <a:pt x="916432" y="2048332"/>
                  </a:lnTo>
                  <a:lnTo>
                    <a:pt x="545084" y="2048332"/>
                  </a:lnTo>
                  <a:lnTo>
                    <a:pt x="545084" y="1078966"/>
                  </a:lnTo>
                  <a:lnTo>
                    <a:pt x="567626" y="1066469"/>
                  </a:lnTo>
                  <a:lnTo>
                    <a:pt x="597230" y="1034453"/>
                  </a:lnTo>
                  <a:lnTo>
                    <a:pt x="612889" y="995807"/>
                  </a:lnTo>
                  <a:lnTo>
                    <a:pt x="617474" y="950188"/>
                  </a:lnTo>
                  <a:lnTo>
                    <a:pt x="617194" y="937615"/>
                  </a:lnTo>
                  <a:lnTo>
                    <a:pt x="615962" y="903998"/>
                  </a:lnTo>
                  <a:lnTo>
                    <a:pt x="615696" y="890473"/>
                  </a:lnTo>
                  <a:lnTo>
                    <a:pt x="619988" y="851395"/>
                  </a:lnTo>
                  <a:lnTo>
                    <a:pt x="633679" y="823912"/>
                  </a:lnTo>
                  <a:lnTo>
                    <a:pt x="657961" y="807402"/>
                  </a:lnTo>
                  <a:lnTo>
                    <a:pt x="694055" y="801192"/>
                  </a:lnTo>
                  <a:lnTo>
                    <a:pt x="711923" y="797420"/>
                  </a:lnTo>
                  <a:lnTo>
                    <a:pt x="725258" y="789063"/>
                  </a:lnTo>
                  <a:lnTo>
                    <a:pt x="733590" y="776808"/>
                  </a:lnTo>
                  <a:lnTo>
                    <a:pt x="736473" y="761352"/>
                  </a:lnTo>
                  <a:lnTo>
                    <a:pt x="733590" y="745896"/>
                  </a:lnTo>
                  <a:lnTo>
                    <a:pt x="725258" y="733653"/>
                  </a:lnTo>
                  <a:lnTo>
                    <a:pt x="711923" y="725284"/>
                  </a:lnTo>
                  <a:lnTo>
                    <a:pt x="694055" y="721512"/>
                  </a:lnTo>
                  <a:lnTo>
                    <a:pt x="657910" y="714984"/>
                  </a:lnTo>
                  <a:lnTo>
                    <a:pt x="633628" y="698398"/>
                  </a:lnTo>
                  <a:lnTo>
                    <a:pt x="619963" y="670750"/>
                  </a:lnTo>
                  <a:lnTo>
                    <a:pt x="615696" y="630999"/>
                  </a:lnTo>
                  <a:lnTo>
                    <a:pt x="615962" y="617486"/>
                  </a:lnTo>
                  <a:lnTo>
                    <a:pt x="617194" y="583882"/>
                  </a:lnTo>
                  <a:lnTo>
                    <a:pt x="617474" y="571296"/>
                  </a:lnTo>
                  <a:lnTo>
                    <a:pt x="612889" y="526516"/>
                  </a:lnTo>
                  <a:lnTo>
                    <a:pt x="609854" y="519137"/>
                  </a:lnTo>
                  <a:lnTo>
                    <a:pt x="609854" y="761568"/>
                  </a:lnTo>
                  <a:lnTo>
                    <a:pt x="572795" y="777963"/>
                  </a:lnTo>
                  <a:lnTo>
                    <a:pt x="545630" y="801027"/>
                  </a:lnTo>
                  <a:lnTo>
                    <a:pt x="545084" y="802068"/>
                  </a:lnTo>
                  <a:lnTo>
                    <a:pt x="545084" y="720788"/>
                  </a:lnTo>
                  <a:lnTo>
                    <a:pt x="545973" y="722464"/>
                  </a:lnTo>
                  <a:lnTo>
                    <a:pt x="573163" y="745566"/>
                  </a:lnTo>
                  <a:lnTo>
                    <a:pt x="609854" y="761568"/>
                  </a:lnTo>
                  <a:lnTo>
                    <a:pt x="609854" y="519137"/>
                  </a:lnTo>
                  <a:lnTo>
                    <a:pt x="597230" y="488391"/>
                  </a:lnTo>
                  <a:lnTo>
                    <a:pt x="567626" y="456653"/>
                  </a:lnTo>
                  <a:lnTo>
                    <a:pt x="545084" y="444233"/>
                  </a:lnTo>
                  <a:lnTo>
                    <a:pt x="545084" y="15074"/>
                  </a:lnTo>
                  <a:lnTo>
                    <a:pt x="3259201" y="15074"/>
                  </a:lnTo>
                  <a:lnTo>
                    <a:pt x="3259201" y="3644"/>
                  </a:lnTo>
                  <a:close/>
                </a:path>
                <a:path w="4598669" h="3955415">
                  <a:moveTo>
                    <a:pt x="3473323" y="2817050"/>
                  </a:moveTo>
                  <a:lnTo>
                    <a:pt x="3444748" y="2785211"/>
                  </a:lnTo>
                  <a:lnTo>
                    <a:pt x="3439922" y="2784284"/>
                  </a:lnTo>
                  <a:lnTo>
                    <a:pt x="3429889" y="2784284"/>
                  </a:lnTo>
                  <a:lnTo>
                    <a:pt x="3424936" y="2785211"/>
                  </a:lnTo>
                  <a:lnTo>
                    <a:pt x="3420364" y="2787078"/>
                  </a:lnTo>
                  <a:lnTo>
                    <a:pt x="3415665" y="2788945"/>
                  </a:lnTo>
                  <a:lnTo>
                    <a:pt x="3411474" y="2791612"/>
                  </a:lnTo>
                  <a:lnTo>
                    <a:pt x="3407791" y="2795079"/>
                  </a:lnTo>
                  <a:lnTo>
                    <a:pt x="3238627" y="2966389"/>
                  </a:lnTo>
                  <a:lnTo>
                    <a:pt x="3237103" y="2967456"/>
                  </a:lnTo>
                  <a:lnTo>
                    <a:pt x="3235833" y="2968879"/>
                  </a:lnTo>
                  <a:lnTo>
                    <a:pt x="3235109" y="2970542"/>
                  </a:lnTo>
                  <a:lnTo>
                    <a:pt x="3341268" y="2970542"/>
                  </a:lnTo>
                  <a:lnTo>
                    <a:pt x="3461893" y="2849207"/>
                  </a:lnTo>
                  <a:lnTo>
                    <a:pt x="3465576" y="2845651"/>
                  </a:lnTo>
                  <a:lnTo>
                    <a:pt x="3468370" y="2841523"/>
                  </a:lnTo>
                  <a:lnTo>
                    <a:pt x="3470402" y="2836824"/>
                  </a:lnTo>
                  <a:lnTo>
                    <a:pt x="3472307" y="2832125"/>
                  </a:lnTo>
                  <a:lnTo>
                    <a:pt x="3473323" y="2827236"/>
                  </a:lnTo>
                  <a:lnTo>
                    <a:pt x="3473323" y="2817050"/>
                  </a:lnTo>
                  <a:close/>
                </a:path>
                <a:path w="4598669" h="3955415">
                  <a:moveTo>
                    <a:pt x="3473450" y="3163328"/>
                  </a:moveTo>
                  <a:lnTo>
                    <a:pt x="3470402" y="3148304"/>
                  </a:lnTo>
                  <a:lnTo>
                    <a:pt x="3466846" y="3141853"/>
                  </a:lnTo>
                  <a:lnTo>
                    <a:pt x="3461385" y="3136468"/>
                  </a:lnTo>
                  <a:lnTo>
                    <a:pt x="3318891" y="2993059"/>
                  </a:lnTo>
                  <a:lnTo>
                    <a:pt x="3334080" y="2977769"/>
                  </a:lnTo>
                  <a:lnTo>
                    <a:pt x="3341179" y="2970631"/>
                  </a:lnTo>
                  <a:lnTo>
                    <a:pt x="3235071" y="2970631"/>
                  </a:lnTo>
                  <a:lnTo>
                    <a:pt x="3234093" y="2970631"/>
                  </a:lnTo>
                  <a:lnTo>
                    <a:pt x="3233801" y="2970961"/>
                  </a:lnTo>
                  <a:lnTo>
                    <a:pt x="3233801" y="2971850"/>
                  </a:lnTo>
                  <a:lnTo>
                    <a:pt x="3232658" y="2972968"/>
                  </a:lnTo>
                  <a:lnTo>
                    <a:pt x="3230854" y="2976435"/>
                  </a:lnTo>
                  <a:lnTo>
                    <a:pt x="3230753" y="2977769"/>
                  </a:lnTo>
                  <a:lnTo>
                    <a:pt x="3230753" y="2976435"/>
                  </a:lnTo>
                  <a:lnTo>
                    <a:pt x="3230245" y="2978327"/>
                  </a:lnTo>
                  <a:lnTo>
                    <a:pt x="3229610" y="2980232"/>
                  </a:lnTo>
                  <a:lnTo>
                    <a:pt x="3229102" y="2982684"/>
                  </a:lnTo>
                  <a:lnTo>
                    <a:pt x="3229102" y="2983801"/>
                  </a:lnTo>
                  <a:lnTo>
                    <a:pt x="3227705" y="2984462"/>
                  </a:lnTo>
                  <a:lnTo>
                    <a:pt x="3227705" y="2990380"/>
                  </a:lnTo>
                  <a:lnTo>
                    <a:pt x="3227197" y="2991053"/>
                  </a:lnTo>
                  <a:lnTo>
                    <a:pt x="3227197" y="2994622"/>
                  </a:lnTo>
                  <a:lnTo>
                    <a:pt x="3227705" y="2995180"/>
                  </a:lnTo>
                  <a:lnTo>
                    <a:pt x="3227705" y="3001314"/>
                  </a:lnTo>
                  <a:lnTo>
                    <a:pt x="3228467" y="3003105"/>
                  </a:lnTo>
                  <a:lnTo>
                    <a:pt x="3229102" y="3003664"/>
                  </a:lnTo>
                  <a:lnTo>
                    <a:pt x="3229610" y="3004223"/>
                  </a:lnTo>
                  <a:lnTo>
                    <a:pt x="3229610" y="3006001"/>
                  </a:lnTo>
                  <a:lnTo>
                    <a:pt x="3230245" y="3007233"/>
                  </a:lnTo>
                  <a:lnTo>
                    <a:pt x="3230372" y="3008414"/>
                  </a:lnTo>
                  <a:lnTo>
                    <a:pt x="3231007" y="3009239"/>
                  </a:lnTo>
                  <a:lnTo>
                    <a:pt x="3232023" y="3009696"/>
                  </a:lnTo>
                  <a:lnTo>
                    <a:pt x="3232404" y="3011373"/>
                  </a:lnTo>
                  <a:lnTo>
                    <a:pt x="3232912" y="3012973"/>
                  </a:lnTo>
                  <a:lnTo>
                    <a:pt x="3233801" y="3014484"/>
                  </a:lnTo>
                  <a:lnTo>
                    <a:pt x="3234436" y="3014776"/>
                  </a:lnTo>
                  <a:lnTo>
                    <a:pt x="3235071" y="3015183"/>
                  </a:lnTo>
                  <a:lnTo>
                    <a:pt x="3235706" y="3015716"/>
                  </a:lnTo>
                  <a:lnTo>
                    <a:pt x="3236214" y="3017494"/>
                  </a:lnTo>
                  <a:lnTo>
                    <a:pt x="3236722" y="3018726"/>
                  </a:lnTo>
                  <a:lnTo>
                    <a:pt x="3238627" y="3019285"/>
                  </a:lnTo>
                  <a:lnTo>
                    <a:pt x="3407283" y="3190265"/>
                  </a:lnTo>
                  <a:lnTo>
                    <a:pt x="3413366" y="3195142"/>
                  </a:lnTo>
                  <a:lnTo>
                    <a:pt x="3420021" y="3198634"/>
                  </a:lnTo>
                  <a:lnTo>
                    <a:pt x="3427222" y="3200730"/>
                  </a:lnTo>
                  <a:lnTo>
                    <a:pt x="3434969" y="3201428"/>
                  </a:lnTo>
                  <a:lnTo>
                    <a:pt x="3442716" y="3201352"/>
                  </a:lnTo>
                  <a:lnTo>
                    <a:pt x="3449701" y="3199168"/>
                  </a:lnTo>
                  <a:lnTo>
                    <a:pt x="3462401" y="3190557"/>
                  </a:lnTo>
                  <a:lnTo>
                    <a:pt x="3466973" y="3184842"/>
                  </a:lnTo>
                  <a:lnTo>
                    <a:pt x="3472815" y="3170631"/>
                  </a:lnTo>
                  <a:lnTo>
                    <a:pt x="3473450" y="3163328"/>
                  </a:lnTo>
                  <a:close/>
                </a:path>
                <a:path w="4598669" h="3955415">
                  <a:moveTo>
                    <a:pt x="3825875" y="2813913"/>
                  </a:moveTo>
                  <a:lnTo>
                    <a:pt x="3825113" y="2809760"/>
                  </a:lnTo>
                  <a:lnTo>
                    <a:pt x="3823462" y="2805773"/>
                  </a:lnTo>
                  <a:lnTo>
                    <a:pt x="3821938" y="2801772"/>
                  </a:lnTo>
                  <a:lnTo>
                    <a:pt x="3819652" y="2798229"/>
                  </a:lnTo>
                  <a:lnTo>
                    <a:pt x="3816604" y="2795143"/>
                  </a:lnTo>
                  <a:lnTo>
                    <a:pt x="3813683" y="2792057"/>
                  </a:lnTo>
                  <a:lnTo>
                    <a:pt x="3810254" y="2789644"/>
                  </a:lnTo>
                  <a:lnTo>
                    <a:pt x="3802253" y="2786202"/>
                  </a:lnTo>
                  <a:lnTo>
                    <a:pt x="3797935" y="2785287"/>
                  </a:lnTo>
                  <a:lnTo>
                    <a:pt x="3789045" y="2785160"/>
                  </a:lnTo>
                  <a:lnTo>
                    <a:pt x="3784854" y="2785935"/>
                  </a:lnTo>
                  <a:lnTo>
                    <a:pt x="3780790" y="2787561"/>
                  </a:lnTo>
                  <a:lnTo>
                    <a:pt x="3776599" y="2789174"/>
                  </a:lnTo>
                  <a:lnTo>
                    <a:pt x="3614801" y="3155772"/>
                  </a:lnTo>
                  <a:lnTo>
                    <a:pt x="3613023" y="3159836"/>
                  </a:lnTo>
                  <a:lnTo>
                    <a:pt x="3612134" y="3164078"/>
                  </a:lnTo>
                  <a:lnTo>
                    <a:pt x="3612134" y="3168523"/>
                  </a:lnTo>
                  <a:lnTo>
                    <a:pt x="3612007" y="3172942"/>
                  </a:lnTo>
                  <a:lnTo>
                    <a:pt x="3632835" y="3199079"/>
                  </a:lnTo>
                  <a:lnTo>
                    <a:pt x="3636645" y="3200730"/>
                  </a:lnTo>
                  <a:lnTo>
                    <a:pt x="3640709" y="3201517"/>
                  </a:lnTo>
                  <a:lnTo>
                    <a:pt x="3644773" y="3201428"/>
                  </a:lnTo>
                  <a:lnTo>
                    <a:pt x="3651504" y="3201441"/>
                  </a:lnTo>
                  <a:lnTo>
                    <a:pt x="3823081" y="2830563"/>
                  </a:lnTo>
                  <a:lnTo>
                    <a:pt x="3824859" y="2826626"/>
                  </a:lnTo>
                  <a:lnTo>
                    <a:pt x="3825748" y="2822498"/>
                  </a:lnTo>
                  <a:lnTo>
                    <a:pt x="3825748" y="2818206"/>
                  </a:lnTo>
                  <a:lnTo>
                    <a:pt x="3825875" y="2813913"/>
                  </a:lnTo>
                  <a:close/>
                </a:path>
                <a:path w="4598669" h="3955415">
                  <a:moveTo>
                    <a:pt x="4118229" y="2979216"/>
                  </a:moveTo>
                  <a:lnTo>
                    <a:pt x="4118102" y="2977997"/>
                  </a:lnTo>
                  <a:lnTo>
                    <a:pt x="4118165" y="2979089"/>
                  </a:lnTo>
                  <a:lnTo>
                    <a:pt x="4118229" y="2979216"/>
                  </a:lnTo>
                  <a:close/>
                </a:path>
                <a:path w="4598669" h="3955415">
                  <a:moveTo>
                    <a:pt x="4121023" y="2992399"/>
                  </a:moveTo>
                  <a:lnTo>
                    <a:pt x="4120388" y="2990608"/>
                  </a:lnTo>
                  <a:lnTo>
                    <a:pt x="4120388" y="2984690"/>
                  </a:lnTo>
                  <a:lnTo>
                    <a:pt x="4119880" y="2984690"/>
                  </a:lnTo>
                  <a:lnTo>
                    <a:pt x="4119880" y="2984017"/>
                  </a:lnTo>
                  <a:lnTo>
                    <a:pt x="4118991" y="2982277"/>
                  </a:lnTo>
                  <a:lnTo>
                    <a:pt x="4118356" y="2980448"/>
                  </a:lnTo>
                  <a:lnTo>
                    <a:pt x="4118165" y="2979089"/>
                  </a:lnTo>
                  <a:lnTo>
                    <a:pt x="4116705" y="2975648"/>
                  </a:lnTo>
                  <a:lnTo>
                    <a:pt x="4115562" y="2974429"/>
                  </a:lnTo>
                  <a:lnTo>
                    <a:pt x="4114419" y="2972079"/>
                  </a:lnTo>
                  <a:lnTo>
                    <a:pt x="4114419" y="2970847"/>
                  </a:lnTo>
                  <a:lnTo>
                    <a:pt x="4113784" y="2970847"/>
                  </a:lnTo>
                  <a:lnTo>
                    <a:pt x="4112514" y="2969298"/>
                  </a:lnTo>
                  <a:lnTo>
                    <a:pt x="4111117" y="2967888"/>
                  </a:lnTo>
                  <a:lnTo>
                    <a:pt x="4109593" y="2966605"/>
                  </a:lnTo>
                  <a:lnTo>
                    <a:pt x="3940429" y="2795295"/>
                  </a:lnTo>
                  <a:lnTo>
                    <a:pt x="3936746" y="2791828"/>
                  </a:lnTo>
                  <a:lnTo>
                    <a:pt x="3932555" y="2789161"/>
                  </a:lnTo>
                  <a:lnTo>
                    <a:pt x="3923157" y="2785427"/>
                  </a:lnTo>
                  <a:lnTo>
                    <a:pt x="3918331" y="2784487"/>
                  </a:lnTo>
                  <a:lnTo>
                    <a:pt x="3908298" y="2784487"/>
                  </a:lnTo>
                  <a:lnTo>
                    <a:pt x="3875913" y="2812389"/>
                  </a:lnTo>
                  <a:lnTo>
                    <a:pt x="3874897" y="2817279"/>
                  </a:lnTo>
                  <a:lnTo>
                    <a:pt x="3874897" y="2827451"/>
                  </a:lnTo>
                  <a:lnTo>
                    <a:pt x="3875913" y="2832341"/>
                  </a:lnTo>
                  <a:lnTo>
                    <a:pt x="3879723" y="2841714"/>
                  </a:lnTo>
                  <a:lnTo>
                    <a:pt x="3882517" y="2845854"/>
                  </a:lnTo>
                  <a:lnTo>
                    <a:pt x="3886200" y="2849435"/>
                  </a:lnTo>
                  <a:lnTo>
                    <a:pt x="4028821" y="2993059"/>
                  </a:lnTo>
                  <a:lnTo>
                    <a:pt x="3886200" y="3136468"/>
                  </a:lnTo>
                  <a:lnTo>
                    <a:pt x="3882517" y="3140049"/>
                  </a:lnTo>
                  <a:lnTo>
                    <a:pt x="3879723" y="3144177"/>
                  </a:lnTo>
                  <a:lnTo>
                    <a:pt x="3875913" y="3153562"/>
                  </a:lnTo>
                  <a:lnTo>
                    <a:pt x="3874897" y="3158452"/>
                  </a:lnTo>
                  <a:lnTo>
                    <a:pt x="3874897" y="3168612"/>
                  </a:lnTo>
                  <a:lnTo>
                    <a:pt x="3898646" y="3198609"/>
                  </a:lnTo>
                  <a:lnTo>
                    <a:pt x="3908298" y="3201403"/>
                  </a:lnTo>
                  <a:lnTo>
                    <a:pt x="3918331" y="3201403"/>
                  </a:lnTo>
                  <a:lnTo>
                    <a:pt x="4109593" y="3019285"/>
                  </a:lnTo>
                  <a:lnTo>
                    <a:pt x="4111117" y="3018015"/>
                  </a:lnTo>
                  <a:lnTo>
                    <a:pt x="4112514" y="3016605"/>
                  </a:lnTo>
                  <a:lnTo>
                    <a:pt x="4113784" y="3015043"/>
                  </a:lnTo>
                  <a:lnTo>
                    <a:pt x="4114419" y="3014484"/>
                  </a:lnTo>
                  <a:lnTo>
                    <a:pt x="4115308" y="3012681"/>
                  </a:lnTo>
                  <a:lnTo>
                    <a:pt x="4116324" y="3010941"/>
                  </a:lnTo>
                  <a:lnTo>
                    <a:pt x="4117467" y="3009239"/>
                  </a:lnTo>
                  <a:lnTo>
                    <a:pt x="4117467" y="3008134"/>
                  </a:lnTo>
                  <a:lnTo>
                    <a:pt x="4118102" y="3008134"/>
                  </a:lnTo>
                  <a:lnTo>
                    <a:pt x="4118102" y="3007461"/>
                  </a:lnTo>
                  <a:lnTo>
                    <a:pt x="4118483" y="3005620"/>
                  </a:lnTo>
                  <a:lnTo>
                    <a:pt x="4119118" y="3003842"/>
                  </a:lnTo>
                  <a:lnTo>
                    <a:pt x="4119880" y="3002102"/>
                  </a:lnTo>
                  <a:lnTo>
                    <a:pt x="4119880" y="3001543"/>
                  </a:lnTo>
                  <a:lnTo>
                    <a:pt x="4120388" y="3001543"/>
                  </a:lnTo>
                  <a:lnTo>
                    <a:pt x="4120388" y="2995409"/>
                  </a:lnTo>
                  <a:lnTo>
                    <a:pt x="4121023" y="2993733"/>
                  </a:lnTo>
                  <a:lnTo>
                    <a:pt x="4121023" y="2992399"/>
                  </a:lnTo>
                  <a:close/>
                </a:path>
                <a:path w="4598669" h="3955415">
                  <a:moveTo>
                    <a:pt x="4598543" y="115062"/>
                  </a:moveTo>
                  <a:lnTo>
                    <a:pt x="4579594" y="82245"/>
                  </a:lnTo>
                  <a:lnTo>
                    <a:pt x="4564329" y="55816"/>
                  </a:lnTo>
                  <a:lnTo>
                    <a:pt x="4554855" y="39395"/>
                  </a:lnTo>
                  <a:lnTo>
                    <a:pt x="4528185" y="54851"/>
                  </a:lnTo>
                  <a:lnTo>
                    <a:pt x="4524502" y="55816"/>
                  </a:lnTo>
                  <a:lnTo>
                    <a:pt x="4516374" y="55537"/>
                  </a:lnTo>
                  <a:lnTo>
                    <a:pt x="4515739" y="55333"/>
                  </a:lnTo>
                  <a:lnTo>
                    <a:pt x="4515739" y="149021"/>
                  </a:lnTo>
                  <a:lnTo>
                    <a:pt x="4506290" y="189636"/>
                  </a:lnTo>
                  <a:lnTo>
                    <a:pt x="4483862" y="213245"/>
                  </a:lnTo>
                  <a:lnTo>
                    <a:pt x="4480001" y="215887"/>
                  </a:lnTo>
                  <a:lnTo>
                    <a:pt x="4448810" y="225323"/>
                  </a:lnTo>
                  <a:lnTo>
                    <a:pt x="4439412" y="225323"/>
                  </a:lnTo>
                  <a:lnTo>
                    <a:pt x="4400245" y="210629"/>
                  </a:lnTo>
                  <a:lnTo>
                    <a:pt x="4393438" y="204381"/>
                  </a:lnTo>
                  <a:lnTo>
                    <a:pt x="4389945" y="201002"/>
                  </a:lnTo>
                  <a:lnTo>
                    <a:pt x="4372851" y="163068"/>
                  </a:lnTo>
                  <a:lnTo>
                    <a:pt x="4372356" y="158483"/>
                  </a:lnTo>
                  <a:lnTo>
                    <a:pt x="4372356" y="149021"/>
                  </a:lnTo>
                  <a:lnTo>
                    <a:pt x="4387164" y="110070"/>
                  </a:lnTo>
                  <a:lnTo>
                    <a:pt x="4404233" y="94348"/>
                  </a:lnTo>
                  <a:lnTo>
                    <a:pt x="4408043" y="91732"/>
                  </a:lnTo>
                  <a:lnTo>
                    <a:pt x="4439285" y="82257"/>
                  </a:lnTo>
                  <a:lnTo>
                    <a:pt x="4448797" y="82257"/>
                  </a:lnTo>
                  <a:lnTo>
                    <a:pt x="4483735" y="94259"/>
                  </a:lnTo>
                  <a:lnTo>
                    <a:pt x="4487672" y="96862"/>
                  </a:lnTo>
                  <a:lnTo>
                    <a:pt x="4491355" y="99822"/>
                  </a:lnTo>
                  <a:lnTo>
                    <a:pt x="4498048" y="106565"/>
                  </a:lnTo>
                  <a:lnTo>
                    <a:pt x="4501007" y="110070"/>
                  </a:lnTo>
                  <a:lnTo>
                    <a:pt x="4503623" y="114084"/>
                  </a:lnTo>
                  <a:lnTo>
                    <a:pt x="4506214" y="117868"/>
                  </a:lnTo>
                  <a:lnTo>
                    <a:pt x="4515739" y="149021"/>
                  </a:lnTo>
                  <a:lnTo>
                    <a:pt x="4515739" y="55333"/>
                  </a:lnTo>
                  <a:lnTo>
                    <a:pt x="4512691" y="54317"/>
                  </a:lnTo>
                  <a:lnTo>
                    <a:pt x="4509389" y="52006"/>
                  </a:lnTo>
                  <a:lnTo>
                    <a:pt x="4505706" y="49644"/>
                  </a:lnTo>
                  <a:lnTo>
                    <a:pt x="4502023" y="47485"/>
                  </a:lnTo>
                  <a:lnTo>
                    <a:pt x="4494657" y="43738"/>
                  </a:lnTo>
                  <a:lnTo>
                    <a:pt x="4491990" y="41173"/>
                  </a:lnTo>
                  <a:lnTo>
                    <a:pt x="4487926" y="34505"/>
                  </a:lnTo>
                  <a:lnTo>
                    <a:pt x="4486910" y="30899"/>
                  </a:lnTo>
                  <a:lnTo>
                    <a:pt x="4487037" y="0"/>
                  </a:lnTo>
                  <a:lnTo>
                    <a:pt x="4400169" y="0"/>
                  </a:lnTo>
                  <a:lnTo>
                    <a:pt x="4395216" y="40843"/>
                  </a:lnTo>
                  <a:lnTo>
                    <a:pt x="4385183" y="47142"/>
                  </a:lnTo>
                  <a:lnTo>
                    <a:pt x="4381500" y="49301"/>
                  </a:lnTo>
                  <a:lnTo>
                    <a:pt x="4377817" y="51676"/>
                  </a:lnTo>
                  <a:lnTo>
                    <a:pt x="4374642" y="53860"/>
                  </a:lnTo>
                  <a:lnTo>
                    <a:pt x="4370959" y="55029"/>
                  </a:lnTo>
                  <a:lnTo>
                    <a:pt x="4363212" y="55308"/>
                  </a:lnTo>
                  <a:lnTo>
                    <a:pt x="4359529" y="54406"/>
                  </a:lnTo>
                  <a:lnTo>
                    <a:pt x="4332986" y="39065"/>
                  </a:lnTo>
                  <a:lnTo>
                    <a:pt x="4289044" y="114731"/>
                  </a:lnTo>
                  <a:lnTo>
                    <a:pt x="4321556" y="139725"/>
                  </a:lnTo>
                  <a:lnTo>
                    <a:pt x="4322318" y="143408"/>
                  </a:lnTo>
                  <a:lnTo>
                    <a:pt x="4322064" y="147320"/>
                  </a:lnTo>
                  <a:lnTo>
                    <a:pt x="4322076" y="160489"/>
                  </a:lnTo>
                  <a:lnTo>
                    <a:pt x="4322242" y="163068"/>
                  </a:lnTo>
                  <a:lnTo>
                    <a:pt x="4322267" y="164388"/>
                  </a:lnTo>
                  <a:lnTo>
                    <a:pt x="4321556" y="167817"/>
                  </a:lnTo>
                  <a:lnTo>
                    <a:pt x="4318000" y="174726"/>
                  </a:lnTo>
                  <a:lnTo>
                    <a:pt x="4315333" y="177457"/>
                  </a:lnTo>
                  <a:lnTo>
                    <a:pt x="4312031" y="179463"/>
                  </a:lnTo>
                  <a:lnTo>
                    <a:pt x="4288663" y="192849"/>
                  </a:lnTo>
                  <a:lnTo>
                    <a:pt x="4332478" y="268516"/>
                  </a:lnTo>
                  <a:lnTo>
                    <a:pt x="4359148" y="253174"/>
                  </a:lnTo>
                  <a:lnTo>
                    <a:pt x="4362831" y="252272"/>
                  </a:lnTo>
                  <a:lnTo>
                    <a:pt x="4370705" y="252552"/>
                  </a:lnTo>
                  <a:lnTo>
                    <a:pt x="4374261" y="253720"/>
                  </a:lnTo>
                  <a:lnTo>
                    <a:pt x="4381119" y="258241"/>
                  </a:lnTo>
                  <a:lnTo>
                    <a:pt x="4384929" y="260375"/>
                  </a:lnTo>
                  <a:lnTo>
                    <a:pt x="4392168" y="264160"/>
                  </a:lnTo>
                  <a:lnTo>
                    <a:pt x="4394835" y="266700"/>
                  </a:lnTo>
                  <a:lnTo>
                    <a:pt x="4398899" y="273329"/>
                  </a:lnTo>
                  <a:lnTo>
                    <a:pt x="4399915" y="276923"/>
                  </a:lnTo>
                  <a:lnTo>
                    <a:pt x="4399915" y="307581"/>
                  </a:lnTo>
                  <a:lnTo>
                    <a:pt x="4487418" y="307581"/>
                  </a:lnTo>
                  <a:lnTo>
                    <a:pt x="4487507" y="276923"/>
                  </a:lnTo>
                  <a:lnTo>
                    <a:pt x="4488434" y="273659"/>
                  </a:lnTo>
                  <a:lnTo>
                    <a:pt x="4490466" y="270357"/>
                  </a:lnTo>
                  <a:lnTo>
                    <a:pt x="4492371" y="267042"/>
                  </a:lnTo>
                  <a:lnTo>
                    <a:pt x="4495165" y="264490"/>
                  </a:lnTo>
                  <a:lnTo>
                    <a:pt x="4502404" y="260705"/>
                  </a:lnTo>
                  <a:lnTo>
                    <a:pt x="4506214" y="258584"/>
                  </a:lnTo>
                  <a:lnTo>
                    <a:pt x="4513072" y="254050"/>
                  </a:lnTo>
                  <a:lnTo>
                    <a:pt x="4516628" y="252895"/>
                  </a:lnTo>
                  <a:lnTo>
                    <a:pt x="4524502" y="252603"/>
                  </a:lnTo>
                  <a:lnTo>
                    <a:pt x="4528185" y="253504"/>
                  </a:lnTo>
                  <a:lnTo>
                    <a:pt x="4554855" y="268846"/>
                  </a:lnTo>
                  <a:lnTo>
                    <a:pt x="4564227" y="252603"/>
                  </a:lnTo>
                  <a:lnTo>
                    <a:pt x="4564418" y="252272"/>
                  </a:lnTo>
                  <a:lnTo>
                    <a:pt x="4579975" y="225323"/>
                  </a:lnTo>
                  <a:lnTo>
                    <a:pt x="4598543" y="193179"/>
                  </a:lnTo>
                  <a:lnTo>
                    <a:pt x="4571873" y="177711"/>
                  </a:lnTo>
                  <a:lnTo>
                    <a:pt x="4569333" y="174993"/>
                  </a:lnTo>
                  <a:lnTo>
                    <a:pt x="4567428" y="171538"/>
                  </a:lnTo>
                  <a:lnTo>
                    <a:pt x="4565650" y="168071"/>
                  </a:lnTo>
                  <a:lnTo>
                    <a:pt x="4564888" y="164388"/>
                  </a:lnTo>
                  <a:lnTo>
                    <a:pt x="4565142" y="160489"/>
                  </a:lnTo>
                  <a:lnTo>
                    <a:pt x="4565116" y="147320"/>
                  </a:lnTo>
                  <a:lnTo>
                    <a:pt x="4564926" y="144449"/>
                  </a:lnTo>
                  <a:lnTo>
                    <a:pt x="4564951" y="143408"/>
                  </a:lnTo>
                  <a:lnTo>
                    <a:pt x="4565650" y="140068"/>
                  </a:lnTo>
                  <a:lnTo>
                    <a:pt x="4567428" y="136613"/>
                  </a:lnTo>
                  <a:lnTo>
                    <a:pt x="4569333" y="133146"/>
                  </a:lnTo>
                  <a:lnTo>
                    <a:pt x="4571873" y="130429"/>
                  </a:lnTo>
                  <a:lnTo>
                    <a:pt x="4598543" y="115062"/>
                  </a:lnTo>
                  <a:close/>
                </a:path>
              </a:pathLst>
            </a:custGeom>
            <a:solidFill>
              <a:srgbClr val="EBEBEB"/>
            </a:solidFill>
          </p:spPr>
          <p:txBody>
            <a:bodyPr wrap="square" lIns="0" tIns="0" rIns="0" bIns="0" rtlCol="0"/>
            <a:lstStyle/>
            <a:p>
              <a:endParaRPr/>
            </a:p>
          </p:txBody>
        </p:sp>
        <p:sp>
          <p:nvSpPr>
            <p:cNvPr id="15" name="object 15"/>
            <p:cNvSpPr/>
            <p:nvPr/>
          </p:nvSpPr>
          <p:spPr>
            <a:xfrm>
              <a:off x="13989939" y="4006558"/>
              <a:ext cx="52069" cy="52069"/>
            </a:xfrm>
            <a:custGeom>
              <a:avLst/>
              <a:gdLst/>
              <a:ahLst/>
              <a:cxnLst/>
              <a:rect l="l" t="t" r="r" b="b"/>
              <a:pathLst>
                <a:path w="52069" h="52070">
                  <a:moveTo>
                    <a:pt x="29337" y="12"/>
                  </a:moveTo>
                  <a:lnTo>
                    <a:pt x="0" y="22301"/>
                  </a:lnTo>
                  <a:lnTo>
                    <a:pt x="0" y="29121"/>
                  </a:lnTo>
                  <a:lnTo>
                    <a:pt x="635" y="32410"/>
                  </a:lnTo>
                  <a:lnTo>
                    <a:pt x="2032" y="35560"/>
                  </a:lnTo>
                  <a:lnTo>
                    <a:pt x="3302" y="38722"/>
                  </a:lnTo>
                  <a:lnTo>
                    <a:pt x="29083" y="51587"/>
                  </a:lnTo>
                  <a:lnTo>
                    <a:pt x="32385" y="50952"/>
                  </a:lnTo>
                  <a:lnTo>
                    <a:pt x="38735" y="48387"/>
                  </a:lnTo>
                  <a:lnTo>
                    <a:pt x="41529" y="46545"/>
                  </a:lnTo>
                  <a:lnTo>
                    <a:pt x="43942" y="44145"/>
                  </a:lnTo>
                  <a:lnTo>
                    <a:pt x="46482" y="41744"/>
                  </a:lnTo>
                  <a:lnTo>
                    <a:pt x="48260" y="38976"/>
                  </a:lnTo>
                  <a:lnTo>
                    <a:pt x="49657" y="35839"/>
                  </a:lnTo>
                  <a:lnTo>
                    <a:pt x="50927" y="32689"/>
                  </a:lnTo>
                  <a:lnTo>
                    <a:pt x="51689" y="29425"/>
                  </a:lnTo>
                  <a:lnTo>
                    <a:pt x="51689" y="26009"/>
                  </a:lnTo>
                  <a:lnTo>
                    <a:pt x="51689" y="22580"/>
                  </a:lnTo>
                  <a:lnTo>
                    <a:pt x="32639" y="685"/>
                  </a:lnTo>
                  <a:lnTo>
                    <a:pt x="29337" y="12"/>
                  </a:lnTo>
                  <a:close/>
                </a:path>
              </a:pathLst>
            </a:custGeom>
            <a:solidFill>
              <a:srgbClr val="A6A6A6"/>
            </a:solidFill>
          </p:spPr>
          <p:txBody>
            <a:bodyPr wrap="square" lIns="0" tIns="0" rIns="0" bIns="0" rtlCol="0"/>
            <a:lstStyle/>
            <a:p>
              <a:endParaRPr/>
            </a:p>
          </p:txBody>
        </p:sp>
        <p:sp>
          <p:nvSpPr>
            <p:cNvPr id="16" name="object 16"/>
            <p:cNvSpPr/>
            <p:nvPr/>
          </p:nvSpPr>
          <p:spPr>
            <a:xfrm>
              <a:off x="14095221" y="4006558"/>
              <a:ext cx="52069" cy="52069"/>
            </a:xfrm>
            <a:custGeom>
              <a:avLst/>
              <a:gdLst/>
              <a:ahLst/>
              <a:cxnLst/>
              <a:rect l="l" t="t" r="r" b="b"/>
              <a:pathLst>
                <a:path w="52069" h="52070">
                  <a:moveTo>
                    <a:pt x="29337" y="0"/>
                  </a:moveTo>
                  <a:lnTo>
                    <a:pt x="22479" y="0"/>
                  </a:lnTo>
                  <a:lnTo>
                    <a:pt x="19177" y="660"/>
                  </a:lnTo>
                  <a:lnTo>
                    <a:pt x="127" y="22301"/>
                  </a:lnTo>
                  <a:lnTo>
                    <a:pt x="127" y="25704"/>
                  </a:lnTo>
                  <a:lnTo>
                    <a:pt x="0" y="29121"/>
                  </a:lnTo>
                  <a:lnTo>
                    <a:pt x="29210" y="51587"/>
                  </a:lnTo>
                  <a:lnTo>
                    <a:pt x="32512" y="50952"/>
                  </a:lnTo>
                  <a:lnTo>
                    <a:pt x="35560" y="49669"/>
                  </a:lnTo>
                  <a:lnTo>
                    <a:pt x="38735" y="48387"/>
                  </a:lnTo>
                  <a:lnTo>
                    <a:pt x="49657" y="35839"/>
                  </a:lnTo>
                  <a:lnTo>
                    <a:pt x="51054" y="32689"/>
                  </a:lnTo>
                  <a:lnTo>
                    <a:pt x="51689" y="29425"/>
                  </a:lnTo>
                  <a:lnTo>
                    <a:pt x="51689" y="26009"/>
                  </a:lnTo>
                  <a:lnTo>
                    <a:pt x="51689" y="22567"/>
                  </a:lnTo>
                  <a:lnTo>
                    <a:pt x="32639" y="673"/>
                  </a:lnTo>
                  <a:lnTo>
                    <a:pt x="29337" y="0"/>
                  </a:lnTo>
                  <a:close/>
                </a:path>
              </a:pathLst>
            </a:custGeom>
            <a:solidFill>
              <a:srgbClr val="EBEBEB"/>
            </a:solidFill>
          </p:spPr>
          <p:txBody>
            <a:bodyPr wrap="square" lIns="0" tIns="0" rIns="0" bIns="0" rtlCol="0"/>
            <a:lstStyle/>
            <a:p>
              <a:endParaRPr/>
            </a:p>
          </p:txBody>
        </p:sp>
        <p:sp>
          <p:nvSpPr>
            <p:cNvPr id="17" name="object 17"/>
            <p:cNvSpPr/>
            <p:nvPr/>
          </p:nvSpPr>
          <p:spPr>
            <a:xfrm>
              <a:off x="14200505" y="4006774"/>
              <a:ext cx="52069" cy="52069"/>
            </a:xfrm>
            <a:custGeom>
              <a:avLst/>
              <a:gdLst/>
              <a:ahLst/>
              <a:cxnLst/>
              <a:rect l="l" t="t" r="r" b="b"/>
              <a:pathLst>
                <a:path w="52069" h="52070">
                  <a:moveTo>
                    <a:pt x="22479" y="0"/>
                  </a:moveTo>
                  <a:lnTo>
                    <a:pt x="2032" y="15849"/>
                  </a:lnTo>
                  <a:lnTo>
                    <a:pt x="635" y="18999"/>
                  </a:lnTo>
                  <a:lnTo>
                    <a:pt x="0" y="22288"/>
                  </a:lnTo>
                  <a:lnTo>
                    <a:pt x="0" y="29146"/>
                  </a:lnTo>
                  <a:lnTo>
                    <a:pt x="22352" y="51574"/>
                  </a:lnTo>
                  <a:lnTo>
                    <a:pt x="29210" y="51574"/>
                  </a:lnTo>
                  <a:lnTo>
                    <a:pt x="51689" y="29210"/>
                  </a:lnTo>
                  <a:lnTo>
                    <a:pt x="51689" y="25793"/>
                  </a:lnTo>
                  <a:lnTo>
                    <a:pt x="51689" y="22377"/>
                  </a:lnTo>
                  <a:lnTo>
                    <a:pt x="29337" y="25"/>
                  </a:lnTo>
                  <a:lnTo>
                    <a:pt x="22479" y="0"/>
                  </a:lnTo>
                  <a:close/>
                </a:path>
              </a:pathLst>
            </a:custGeom>
            <a:solidFill>
              <a:srgbClr val="FFC727"/>
            </a:solidFill>
          </p:spPr>
          <p:txBody>
            <a:bodyPr wrap="square" lIns="0" tIns="0" rIns="0" bIns="0" rtlCol="0"/>
            <a:lstStyle/>
            <a:p>
              <a:endParaRPr/>
            </a:p>
          </p:txBody>
        </p:sp>
        <p:sp>
          <p:nvSpPr>
            <p:cNvPr id="18" name="object 18"/>
            <p:cNvSpPr/>
            <p:nvPr/>
          </p:nvSpPr>
          <p:spPr>
            <a:xfrm>
              <a:off x="13945362" y="4077436"/>
              <a:ext cx="4109085" cy="4216400"/>
            </a:xfrm>
            <a:custGeom>
              <a:avLst/>
              <a:gdLst/>
              <a:ahLst/>
              <a:cxnLst/>
              <a:rect l="l" t="t" r="r" b="b"/>
              <a:pathLst>
                <a:path w="4109084" h="4216400">
                  <a:moveTo>
                    <a:pt x="2714040" y="0"/>
                  </a:moveTo>
                  <a:lnTo>
                    <a:pt x="0" y="0"/>
                  </a:lnTo>
                  <a:lnTo>
                    <a:pt x="0" y="11150"/>
                  </a:lnTo>
                  <a:lnTo>
                    <a:pt x="2714040" y="11150"/>
                  </a:lnTo>
                  <a:lnTo>
                    <a:pt x="2714040" y="0"/>
                  </a:lnTo>
                  <a:close/>
                </a:path>
                <a:path w="4109084" h="4216400">
                  <a:moveTo>
                    <a:pt x="4108704" y="3247948"/>
                  </a:moveTo>
                  <a:lnTo>
                    <a:pt x="1646682" y="3247948"/>
                  </a:lnTo>
                  <a:lnTo>
                    <a:pt x="1695831" y="4216108"/>
                  </a:lnTo>
                  <a:lnTo>
                    <a:pt x="4059555" y="4216108"/>
                  </a:lnTo>
                  <a:lnTo>
                    <a:pt x="4108704" y="3247948"/>
                  </a:lnTo>
                  <a:close/>
                </a:path>
              </a:pathLst>
            </a:custGeom>
            <a:solidFill>
              <a:srgbClr val="EBEBEB"/>
            </a:solidFill>
          </p:spPr>
          <p:txBody>
            <a:bodyPr wrap="square" lIns="0" tIns="0" rIns="0" bIns="0" rtlCol="0"/>
            <a:lstStyle/>
            <a:p>
              <a:endParaRPr/>
            </a:p>
          </p:txBody>
        </p:sp>
        <p:sp>
          <p:nvSpPr>
            <p:cNvPr id="19" name="object 19"/>
            <p:cNvSpPr/>
            <p:nvPr/>
          </p:nvSpPr>
          <p:spPr>
            <a:xfrm>
              <a:off x="16886174" y="7432751"/>
              <a:ext cx="1028700" cy="722630"/>
            </a:xfrm>
            <a:custGeom>
              <a:avLst/>
              <a:gdLst/>
              <a:ahLst/>
              <a:cxnLst/>
              <a:rect l="l" t="t" r="r" b="b"/>
              <a:pathLst>
                <a:path w="1028700" h="722629">
                  <a:moveTo>
                    <a:pt x="1007110" y="419061"/>
                  </a:moveTo>
                  <a:lnTo>
                    <a:pt x="994410" y="419061"/>
                  </a:lnTo>
                  <a:lnTo>
                    <a:pt x="994410" y="431012"/>
                  </a:lnTo>
                  <a:lnTo>
                    <a:pt x="976884" y="710565"/>
                  </a:lnTo>
                  <a:lnTo>
                    <a:pt x="68199" y="710565"/>
                  </a:lnTo>
                  <a:lnTo>
                    <a:pt x="54610" y="431012"/>
                  </a:lnTo>
                  <a:lnTo>
                    <a:pt x="994410" y="431012"/>
                  </a:lnTo>
                  <a:lnTo>
                    <a:pt x="994410" y="419061"/>
                  </a:lnTo>
                  <a:lnTo>
                    <a:pt x="41783" y="419061"/>
                  </a:lnTo>
                  <a:lnTo>
                    <a:pt x="56896" y="722515"/>
                  </a:lnTo>
                  <a:lnTo>
                    <a:pt x="988060" y="722515"/>
                  </a:lnTo>
                  <a:lnTo>
                    <a:pt x="988809" y="710565"/>
                  </a:lnTo>
                  <a:lnTo>
                    <a:pt x="1006348" y="431012"/>
                  </a:lnTo>
                  <a:lnTo>
                    <a:pt x="1007110" y="419061"/>
                  </a:lnTo>
                  <a:close/>
                </a:path>
                <a:path w="1028700" h="722629">
                  <a:moveTo>
                    <a:pt x="1028446" y="0"/>
                  </a:moveTo>
                  <a:lnTo>
                    <a:pt x="1015619" y="0"/>
                  </a:lnTo>
                  <a:lnTo>
                    <a:pt x="1015619" y="11163"/>
                  </a:lnTo>
                  <a:lnTo>
                    <a:pt x="995553" y="323646"/>
                  </a:lnTo>
                  <a:lnTo>
                    <a:pt x="29845" y="323646"/>
                  </a:lnTo>
                  <a:lnTo>
                    <a:pt x="12573" y="11163"/>
                  </a:lnTo>
                  <a:lnTo>
                    <a:pt x="1015619" y="11163"/>
                  </a:lnTo>
                  <a:lnTo>
                    <a:pt x="1015619" y="0"/>
                  </a:lnTo>
                  <a:lnTo>
                    <a:pt x="0" y="0"/>
                  </a:lnTo>
                  <a:lnTo>
                    <a:pt x="18542" y="335813"/>
                  </a:lnTo>
                  <a:lnTo>
                    <a:pt x="1006729" y="335813"/>
                  </a:lnTo>
                  <a:lnTo>
                    <a:pt x="1007503" y="323646"/>
                  </a:lnTo>
                  <a:lnTo>
                    <a:pt x="1027722" y="11163"/>
                  </a:lnTo>
                  <a:lnTo>
                    <a:pt x="1028446" y="0"/>
                  </a:lnTo>
                  <a:close/>
                </a:path>
              </a:pathLst>
            </a:custGeom>
            <a:solidFill>
              <a:srgbClr val="DBDBDB"/>
            </a:solidFill>
          </p:spPr>
          <p:txBody>
            <a:bodyPr wrap="square" lIns="0" tIns="0" rIns="0" bIns="0" rtlCol="0"/>
            <a:lstStyle/>
            <a:p>
              <a:endParaRPr/>
            </a:p>
          </p:txBody>
        </p:sp>
        <p:pic>
          <p:nvPicPr>
            <p:cNvPr id="20" name="object 20"/>
            <p:cNvPicPr/>
            <p:nvPr/>
          </p:nvPicPr>
          <p:blipFill>
            <a:blip r:embed="rId6" cstate="print"/>
            <a:stretch>
              <a:fillRect/>
            </a:stretch>
          </p:blipFill>
          <p:spPr>
            <a:xfrm>
              <a:off x="17317339" y="7555852"/>
              <a:ext cx="187071" cy="81127"/>
            </a:xfrm>
            <a:prstGeom prst="rect">
              <a:avLst/>
            </a:prstGeom>
          </p:spPr>
        </p:pic>
        <p:pic>
          <p:nvPicPr>
            <p:cNvPr id="21" name="object 21"/>
            <p:cNvPicPr/>
            <p:nvPr/>
          </p:nvPicPr>
          <p:blipFill>
            <a:blip r:embed="rId6" cstate="print"/>
            <a:stretch>
              <a:fillRect/>
            </a:stretch>
          </p:blipFill>
          <p:spPr>
            <a:xfrm>
              <a:off x="17317339" y="7962976"/>
              <a:ext cx="187071" cy="81127"/>
            </a:xfrm>
            <a:prstGeom prst="rect">
              <a:avLst/>
            </a:prstGeom>
          </p:spPr>
        </p:pic>
        <p:sp>
          <p:nvSpPr>
            <p:cNvPr id="22" name="object 22"/>
            <p:cNvSpPr/>
            <p:nvPr/>
          </p:nvSpPr>
          <p:spPr>
            <a:xfrm>
              <a:off x="15723743" y="7432751"/>
              <a:ext cx="1028700" cy="722630"/>
            </a:xfrm>
            <a:custGeom>
              <a:avLst/>
              <a:gdLst/>
              <a:ahLst/>
              <a:cxnLst/>
              <a:rect l="l" t="t" r="r" b="b"/>
              <a:pathLst>
                <a:path w="1028700" h="722629">
                  <a:moveTo>
                    <a:pt x="1007491" y="419061"/>
                  </a:moveTo>
                  <a:lnTo>
                    <a:pt x="994791" y="419061"/>
                  </a:lnTo>
                  <a:lnTo>
                    <a:pt x="994791" y="431012"/>
                  </a:lnTo>
                  <a:lnTo>
                    <a:pt x="977265" y="710565"/>
                  </a:lnTo>
                  <a:lnTo>
                    <a:pt x="68580" y="710565"/>
                  </a:lnTo>
                  <a:lnTo>
                    <a:pt x="54610" y="431012"/>
                  </a:lnTo>
                  <a:lnTo>
                    <a:pt x="994791" y="431012"/>
                  </a:lnTo>
                  <a:lnTo>
                    <a:pt x="994791" y="419061"/>
                  </a:lnTo>
                  <a:lnTo>
                    <a:pt x="42037" y="419061"/>
                  </a:lnTo>
                  <a:lnTo>
                    <a:pt x="57277" y="722515"/>
                  </a:lnTo>
                  <a:lnTo>
                    <a:pt x="988568" y="722515"/>
                  </a:lnTo>
                  <a:lnTo>
                    <a:pt x="989304" y="710565"/>
                  </a:lnTo>
                  <a:lnTo>
                    <a:pt x="1006741" y="431012"/>
                  </a:lnTo>
                  <a:lnTo>
                    <a:pt x="1007491" y="419061"/>
                  </a:lnTo>
                  <a:close/>
                </a:path>
                <a:path w="1028700" h="722629">
                  <a:moveTo>
                    <a:pt x="1028446" y="0"/>
                  </a:moveTo>
                  <a:lnTo>
                    <a:pt x="1015619" y="0"/>
                  </a:lnTo>
                  <a:lnTo>
                    <a:pt x="1015619" y="11163"/>
                  </a:lnTo>
                  <a:lnTo>
                    <a:pt x="995553" y="323646"/>
                  </a:lnTo>
                  <a:lnTo>
                    <a:pt x="29845" y="323646"/>
                  </a:lnTo>
                  <a:lnTo>
                    <a:pt x="12573" y="11163"/>
                  </a:lnTo>
                  <a:lnTo>
                    <a:pt x="1015619" y="11163"/>
                  </a:lnTo>
                  <a:lnTo>
                    <a:pt x="1015619" y="0"/>
                  </a:lnTo>
                  <a:lnTo>
                    <a:pt x="0" y="0"/>
                  </a:lnTo>
                  <a:lnTo>
                    <a:pt x="18542" y="335813"/>
                  </a:lnTo>
                  <a:lnTo>
                    <a:pt x="1006729" y="335813"/>
                  </a:lnTo>
                  <a:lnTo>
                    <a:pt x="1007503" y="323646"/>
                  </a:lnTo>
                  <a:lnTo>
                    <a:pt x="1027722" y="11163"/>
                  </a:lnTo>
                  <a:lnTo>
                    <a:pt x="1028446" y="0"/>
                  </a:lnTo>
                  <a:close/>
                </a:path>
              </a:pathLst>
            </a:custGeom>
            <a:solidFill>
              <a:srgbClr val="DBDBDB"/>
            </a:solidFill>
          </p:spPr>
          <p:txBody>
            <a:bodyPr wrap="square" lIns="0" tIns="0" rIns="0" bIns="0" rtlCol="0"/>
            <a:lstStyle/>
            <a:p>
              <a:endParaRPr/>
            </a:p>
          </p:txBody>
        </p:sp>
        <p:pic>
          <p:nvPicPr>
            <p:cNvPr id="23" name="object 23"/>
            <p:cNvPicPr/>
            <p:nvPr/>
          </p:nvPicPr>
          <p:blipFill>
            <a:blip r:embed="rId7" cstate="print"/>
            <a:stretch>
              <a:fillRect/>
            </a:stretch>
          </p:blipFill>
          <p:spPr>
            <a:xfrm>
              <a:off x="16155034" y="7555852"/>
              <a:ext cx="186944" cy="81127"/>
            </a:xfrm>
            <a:prstGeom prst="rect">
              <a:avLst/>
            </a:prstGeom>
          </p:spPr>
        </p:pic>
        <p:pic>
          <p:nvPicPr>
            <p:cNvPr id="24" name="object 24"/>
            <p:cNvPicPr/>
            <p:nvPr/>
          </p:nvPicPr>
          <p:blipFill>
            <a:blip r:embed="rId7" cstate="print"/>
            <a:stretch>
              <a:fillRect/>
            </a:stretch>
          </p:blipFill>
          <p:spPr>
            <a:xfrm>
              <a:off x="16155034" y="7962976"/>
              <a:ext cx="186944" cy="81127"/>
            </a:xfrm>
            <a:prstGeom prst="rect">
              <a:avLst/>
            </a:prstGeom>
          </p:spPr>
        </p:pic>
        <p:sp>
          <p:nvSpPr>
            <p:cNvPr id="25" name="object 25"/>
            <p:cNvSpPr/>
            <p:nvPr/>
          </p:nvSpPr>
          <p:spPr>
            <a:xfrm>
              <a:off x="15750031" y="8293544"/>
              <a:ext cx="103505" cy="317500"/>
            </a:xfrm>
            <a:custGeom>
              <a:avLst/>
              <a:gdLst/>
              <a:ahLst/>
              <a:cxnLst/>
              <a:rect l="l" t="t" r="r" b="b"/>
              <a:pathLst>
                <a:path w="103505" h="317500">
                  <a:moveTo>
                    <a:pt x="103124" y="0"/>
                  </a:moveTo>
                  <a:lnTo>
                    <a:pt x="0" y="0"/>
                  </a:lnTo>
                  <a:lnTo>
                    <a:pt x="0" y="317385"/>
                  </a:lnTo>
                  <a:lnTo>
                    <a:pt x="58420" y="317385"/>
                  </a:lnTo>
                  <a:lnTo>
                    <a:pt x="103124" y="0"/>
                  </a:lnTo>
                  <a:close/>
                </a:path>
              </a:pathLst>
            </a:custGeom>
            <a:solidFill>
              <a:srgbClr val="EBEBEB"/>
            </a:solidFill>
          </p:spPr>
          <p:txBody>
            <a:bodyPr wrap="square" lIns="0" tIns="0" rIns="0" bIns="0" rtlCol="0"/>
            <a:lstStyle/>
            <a:p>
              <a:endParaRPr/>
            </a:p>
          </p:txBody>
        </p:sp>
        <p:sp>
          <p:nvSpPr>
            <p:cNvPr id="26" name="object 26"/>
            <p:cNvSpPr/>
            <p:nvPr/>
          </p:nvSpPr>
          <p:spPr>
            <a:xfrm>
              <a:off x="15750031" y="8293544"/>
              <a:ext cx="103505" cy="106045"/>
            </a:xfrm>
            <a:custGeom>
              <a:avLst/>
              <a:gdLst/>
              <a:ahLst/>
              <a:cxnLst/>
              <a:rect l="l" t="t" r="r" b="b"/>
              <a:pathLst>
                <a:path w="103505" h="106045">
                  <a:moveTo>
                    <a:pt x="103124" y="0"/>
                  </a:moveTo>
                  <a:lnTo>
                    <a:pt x="0" y="0"/>
                  </a:lnTo>
                  <a:lnTo>
                    <a:pt x="0" y="105460"/>
                  </a:lnTo>
                  <a:lnTo>
                    <a:pt x="88265" y="105460"/>
                  </a:lnTo>
                  <a:lnTo>
                    <a:pt x="103124" y="0"/>
                  </a:lnTo>
                  <a:close/>
                </a:path>
              </a:pathLst>
            </a:custGeom>
            <a:solidFill>
              <a:srgbClr val="DBDBDB"/>
            </a:solidFill>
          </p:spPr>
          <p:txBody>
            <a:bodyPr wrap="square" lIns="0" tIns="0" rIns="0" bIns="0" rtlCol="0"/>
            <a:lstStyle/>
            <a:p>
              <a:endParaRPr/>
            </a:p>
          </p:txBody>
        </p:sp>
        <p:sp>
          <p:nvSpPr>
            <p:cNvPr id="27" name="object 27"/>
            <p:cNvSpPr/>
            <p:nvPr/>
          </p:nvSpPr>
          <p:spPr>
            <a:xfrm>
              <a:off x="17792953" y="8293544"/>
              <a:ext cx="103505" cy="317500"/>
            </a:xfrm>
            <a:custGeom>
              <a:avLst/>
              <a:gdLst/>
              <a:ahLst/>
              <a:cxnLst/>
              <a:rect l="l" t="t" r="r" b="b"/>
              <a:pathLst>
                <a:path w="103505" h="317500">
                  <a:moveTo>
                    <a:pt x="102997" y="0"/>
                  </a:moveTo>
                  <a:lnTo>
                    <a:pt x="0" y="0"/>
                  </a:lnTo>
                  <a:lnTo>
                    <a:pt x="44704" y="317385"/>
                  </a:lnTo>
                  <a:lnTo>
                    <a:pt x="102997" y="317385"/>
                  </a:lnTo>
                  <a:lnTo>
                    <a:pt x="102997" y="0"/>
                  </a:lnTo>
                  <a:close/>
                </a:path>
              </a:pathLst>
            </a:custGeom>
            <a:solidFill>
              <a:srgbClr val="EBEBEB"/>
            </a:solidFill>
          </p:spPr>
          <p:txBody>
            <a:bodyPr wrap="square" lIns="0" tIns="0" rIns="0" bIns="0" rtlCol="0"/>
            <a:lstStyle/>
            <a:p>
              <a:endParaRPr/>
            </a:p>
          </p:txBody>
        </p:sp>
        <p:sp>
          <p:nvSpPr>
            <p:cNvPr id="28" name="object 28"/>
            <p:cNvSpPr/>
            <p:nvPr/>
          </p:nvSpPr>
          <p:spPr>
            <a:xfrm>
              <a:off x="17792953" y="8293544"/>
              <a:ext cx="103505" cy="106045"/>
            </a:xfrm>
            <a:custGeom>
              <a:avLst/>
              <a:gdLst/>
              <a:ahLst/>
              <a:cxnLst/>
              <a:rect l="l" t="t" r="r" b="b"/>
              <a:pathLst>
                <a:path w="103505" h="106045">
                  <a:moveTo>
                    <a:pt x="102997" y="0"/>
                  </a:moveTo>
                  <a:lnTo>
                    <a:pt x="0" y="0"/>
                  </a:lnTo>
                  <a:lnTo>
                    <a:pt x="14859" y="105460"/>
                  </a:lnTo>
                  <a:lnTo>
                    <a:pt x="102997" y="105460"/>
                  </a:lnTo>
                  <a:lnTo>
                    <a:pt x="102997" y="0"/>
                  </a:lnTo>
                  <a:close/>
                </a:path>
              </a:pathLst>
            </a:custGeom>
            <a:solidFill>
              <a:srgbClr val="DBDBDB"/>
            </a:solidFill>
          </p:spPr>
          <p:txBody>
            <a:bodyPr wrap="square" lIns="0" tIns="0" rIns="0" bIns="0" rtlCol="0"/>
            <a:lstStyle/>
            <a:p>
              <a:endParaRPr/>
            </a:p>
          </p:txBody>
        </p:sp>
        <p:sp>
          <p:nvSpPr>
            <p:cNvPr id="29" name="object 29"/>
            <p:cNvSpPr/>
            <p:nvPr/>
          </p:nvSpPr>
          <p:spPr>
            <a:xfrm>
              <a:off x="14322298" y="4278198"/>
              <a:ext cx="3555365" cy="2417445"/>
            </a:xfrm>
            <a:custGeom>
              <a:avLst/>
              <a:gdLst/>
              <a:ahLst/>
              <a:cxnLst/>
              <a:rect l="l" t="t" r="r" b="b"/>
              <a:pathLst>
                <a:path w="3555365" h="2417445">
                  <a:moveTo>
                    <a:pt x="0" y="2416975"/>
                  </a:moveTo>
                  <a:lnTo>
                    <a:pt x="3555072" y="2416975"/>
                  </a:lnTo>
                  <a:lnTo>
                    <a:pt x="3555072" y="0"/>
                  </a:lnTo>
                  <a:lnTo>
                    <a:pt x="0" y="0"/>
                  </a:lnTo>
                  <a:lnTo>
                    <a:pt x="0" y="2416975"/>
                  </a:lnTo>
                  <a:close/>
                </a:path>
              </a:pathLst>
            </a:custGeom>
            <a:solidFill>
              <a:srgbClr val="263238"/>
            </a:solidFill>
          </p:spPr>
          <p:txBody>
            <a:bodyPr wrap="square" lIns="0" tIns="0" rIns="0" bIns="0" rtlCol="0"/>
            <a:lstStyle/>
            <a:p>
              <a:endParaRPr/>
            </a:p>
          </p:txBody>
        </p:sp>
        <p:sp>
          <p:nvSpPr>
            <p:cNvPr id="30" name="object 30"/>
            <p:cNvSpPr/>
            <p:nvPr/>
          </p:nvSpPr>
          <p:spPr>
            <a:xfrm>
              <a:off x="14322298" y="4173071"/>
              <a:ext cx="3555365" cy="105410"/>
            </a:xfrm>
            <a:custGeom>
              <a:avLst/>
              <a:gdLst/>
              <a:ahLst/>
              <a:cxnLst/>
              <a:rect l="l" t="t" r="r" b="b"/>
              <a:pathLst>
                <a:path w="3555365" h="105410">
                  <a:moveTo>
                    <a:pt x="3555072" y="0"/>
                  </a:moveTo>
                  <a:lnTo>
                    <a:pt x="0" y="0"/>
                  </a:lnTo>
                  <a:lnTo>
                    <a:pt x="0" y="105127"/>
                  </a:lnTo>
                  <a:lnTo>
                    <a:pt x="3555072" y="105127"/>
                  </a:lnTo>
                  <a:lnTo>
                    <a:pt x="3555072" y="0"/>
                  </a:lnTo>
                  <a:close/>
                </a:path>
              </a:pathLst>
            </a:custGeom>
            <a:solidFill>
              <a:srgbClr val="455A64"/>
            </a:solidFill>
          </p:spPr>
          <p:txBody>
            <a:bodyPr wrap="square" lIns="0" tIns="0" rIns="0" bIns="0" rtlCol="0"/>
            <a:lstStyle/>
            <a:p>
              <a:endParaRPr/>
            </a:p>
          </p:txBody>
        </p:sp>
        <p:sp>
          <p:nvSpPr>
            <p:cNvPr id="31" name="object 31"/>
            <p:cNvSpPr/>
            <p:nvPr/>
          </p:nvSpPr>
          <p:spPr>
            <a:xfrm>
              <a:off x="14385290" y="4199522"/>
              <a:ext cx="52705" cy="52705"/>
            </a:xfrm>
            <a:custGeom>
              <a:avLst/>
              <a:gdLst/>
              <a:ahLst/>
              <a:cxnLst/>
              <a:rect l="l" t="t" r="r" b="b"/>
              <a:pathLst>
                <a:path w="52705" h="52704">
                  <a:moveTo>
                    <a:pt x="29591" y="0"/>
                  </a:moveTo>
                  <a:lnTo>
                    <a:pt x="22733" y="0"/>
                  </a:lnTo>
                  <a:lnTo>
                    <a:pt x="19304" y="660"/>
                  </a:lnTo>
                  <a:lnTo>
                    <a:pt x="2032" y="16116"/>
                  </a:lnTo>
                  <a:lnTo>
                    <a:pt x="635" y="19316"/>
                  </a:lnTo>
                  <a:lnTo>
                    <a:pt x="0" y="22656"/>
                  </a:lnTo>
                  <a:lnTo>
                    <a:pt x="0" y="29578"/>
                  </a:lnTo>
                  <a:lnTo>
                    <a:pt x="635" y="32905"/>
                  </a:lnTo>
                  <a:lnTo>
                    <a:pt x="2032" y="36106"/>
                  </a:lnTo>
                  <a:lnTo>
                    <a:pt x="3302" y="39306"/>
                  </a:lnTo>
                  <a:lnTo>
                    <a:pt x="22733" y="52235"/>
                  </a:lnTo>
                  <a:lnTo>
                    <a:pt x="29591" y="52235"/>
                  </a:lnTo>
                  <a:lnTo>
                    <a:pt x="50292" y="36106"/>
                  </a:lnTo>
                  <a:lnTo>
                    <a:pt x="51689" y="32905"/>
                  </a:lnTo>
                  <a:lnTo>
                    <a:pt x="52324" y="29578"/>
                  </a:lnTo>
                  <a:lnTo>
                    <a:pt x="52324" y="26111"/>
                  </a:lnTo>
                  <a:lnTo>
                    <a:pt x="52324" y="22656"/>
                  </a:lnTo>
                  <a:lnTo>
                    <a:pt x="51689" y="19316"/>
                  </a:lnTo>
                  <a:lnTo>
                    <a:pt x="50292" y="16116"/>
                  </a:lnTo>
                  <a:lnTo>
                    <a:pt x="49022" y="12928"/>
                  </a:lnTo>
                  <a:lnTo>
                    <a:pt x="33020" y="660"/>
                  </a:lnTo>
                  <a:lnTo>
                    <a:pt x="29591" y="0"/>
                  </a:lnTo>
                  <a:close/>
                </a:path>
              </a:pathLst>
            </a:custGeom>
            <a:solidFill>
              <a:srgbClr val="C7C7C7"/>
            </a:solidFill>
          </p:spPr>
          <p:txBody>
            <a:bodyPr wrap="square" lIns="0" tIns="0" rIns="0" bIns="0" rtlCol="0"/>
            <a:lstStyle/>
            <a:p>
              <a:endParaRPr/>
            </a:p>
          </p:txBody>
        </p:sp>
        <p:sp>
          <p:nvSpPr>
            <p:cNvPr id="32" name="object 32"/>
            <p:cNvSpPr/>
            <p:nvPr/>
          </p:nvSpPr>
          <p:spPr>
            <a:xfrm>
              <a:off x="14491843" y="4199509"/>
              <a:ext cx="52705" cy="52705"/>
            </a:xfrm>
            <a:custGeom>
              <a:avLst/>
              <a:gdLst/>
              <a:ahLst/>
              <a:cxnLst/>
              <a:rect l="l" t="t" r="r" b="b"/>
              <a:pathLst>
                <a:path w="52705" h="52704">
                  <a:moveTo>
                    <a:pt x="29718" y="12"/>
                  </a:moveTo>
                  <a:lnTo>
                    <a:pt x="22733" y="0"/>
                  </a:lnTo>
                  <a:lnTo>
                    <a:pt x="19431" y="647"/>
                  </a:lnTo>
                  <a:lnTo>
                    <a:pt x="16256" y="1955"/>
                  </a:lnTo>
                  <a:lnTo>
                    <a:pt x="12954" y="3276"/>
                  </a:lnTo>
                  <a:lnTo>
                    <a:pt x="10160" y="5156"/>
                  </a:lnTo>
                  <a:lnTo>
                    <a:pt x="7747" y="7594"/>
                  </a:lnTo>
                  <a:lnTo>
                    <a:pt x="5207" y="10033"/>
                  </a:lnTo>
                  <a:lnTo>
                    <a:pt x="3302" y="12865"/>
                  </a:lnTo>
                  <a:lnTo>
                    <a:pt x="2032" y="16052"/>
                  </a:lnTo>
                  <a:lnTo>
                    <a:pt x="635" y="19253"/>
                  </a:lnTo>
                  <a:lnTo>
                    <a:pt x="0" y="22593"/>
                  </a:lnTo>
                  <a:lnTo>
                    <a:pt x="0" y="29514"/>
                  </a:lnTo>
                  <a:lnTo>
                    <a:pt x="16129" y="50241"/>
                  </a:lnTo>
                  <a:lnTo>
                    <a:pt x="19304" y="51574"/>
                  </a:lnTo>
                  <a:lnTo>
                    <a:pt x="22606" y="52235"/>
                  </a:lnTo>
                  <a:lnTo>
                    <a:pt x="29591" y="52247"/>
                  </a:lnTo>
                  <a:lnTo>
                    <a:pt x="32893" y="51587"/>
                  </a:lnTo>
                  <a:lnTo>
                    <a:pt x="36068" y="50266"/>
                  </a:lnTo>
                  <a:lnTo>
                    <a:pt x="39370" y="48945"/>
                  </a:lnTo>
                  <a:lnTo>
                    <a:pt x="42164" y="47053"/>
                  </a:lnTo>
                  <a:lnTo>
                    <a:pt x="44577" y="44602"/>
                  </a:lnTo>
                  <a:lnTo>
                    <a:pt x="47117" y="42164"/>
                  </a:lnTo>
                  <a:lnTo>
                    <a:pt x="49022" y="39331"/>
                  </a:lnTo>
                  <a:lnTo>
                    <a:pt x="50292" y="36131"/>
                  </a:lnTo>
                  <a:lnTo>
                    <a:pt x="51689" y="32931"/>
                  </a:lnTo>
                  <a:lnTo>
                    <a:pt x="52324" y="29591"/>
                  </a:lnTo>
                  <a:lnTo>
                    <a:pt x="52324" y="26123"/>
                  </a:lnTo>
                  <a:lnTo>
                    <a:pt x="52324" y="22669"/>
                  </a:lnTo>
                  <a:lnTo>
                    <a:pt x="51689" y="19342"/>
                  </a:lnTo>
                  <a:lnTo>
                    <a:pt x="50292" y="16141"/>
                  </a:lnTo>
                  <a:lnTo>
                    <a:pt x="49022" y="12941"/>
                  </a:lnTo>
                  <a:lnTo>
                    <a:pt x="47117" y="10121"/>
                  </a:lnTo>
                  <a:lnTo>
                    <a:pt x="42291" y="5219"/>
                  </a:lnTo>
                  <a:lnTo>
                    <a:pt x="39497" y="3327"/>
                  </a:lnTo>
                  <a:lnTo>
                    <a:pt x="36195" y="2006"/>
                  </a:lnTo>
                  <a:lnTo>
                    <a:pt x="33020" y="673"/>
                  </a:lnTo>
                  <a:lnTo>
                    <a:pt x="29718" y="12"/>
                  </a:lnTo>
                  <a:close/>
                </a:path>
              </a:pathLst>
            </a:custGeom>
            <a:solidFill>
              <a:srgbClr val="FFFFFF"/>
            </a:solidFill>
          </p:spPr>
          <p:txBody>
            <a:bodyPr wrap="square" lIns="0" tIns="0" rIns="0" bIns="0" rtlCol="0"/>
            <a:lstStyle/>
            <a:p>
              <a:endParaRPr/>
            </a:p>
          </p:txBody>
        </p:sp>
        <p:sp>
          <p:nvSpPr>
            <p:cNvPr id="33" name="object 33"/>
            <p:cNvSpPr/>
            <p:nvPr/>
          </p:nvSpPr>
          <p:spPr>
            <a:xfrm>
              <a:off x="14567916" y="4199521"/>
              <a:ext cx="3063875" cy="918210"/>
            </a:xfrm>
            <a:custGeom>
              <a:avLst/>
              <a:gdLst/>
              <a:ahLst/>
              <a:cxnLst/>
              <a:rect l="l" t="t" r="r" b="b"/>
              <a:pathLst>
                <a:path w="3063875" h="918210">
                  <a:moveTo>
                    <a:pt x="33528" y="906437"/>
                  </a:moveTo>
                  <a:lnTo>
                    <a:pt x="11176" y="906437"/>
                  </a:lnTo>
                  <a:lnTo>
                    <a:pt x="11176" y="884110"/>
                  </a:lnTo>
                  <a:lnTo>
                    <a:pt x="0" y="884110"/>
                  </a:lnTo>
                  <a:lnTo>
                    <a:pt x="0" y="917587"/>
                  </a:lnTo>
                  <a:lnTo>
                    <a:pt x="33528" y="917587"/>
                  </a:lnTo>
                  <a:lnTo>
                    <a:pt x="33528" y="906437"/>
                  </a:lnTo>
                  <a:close/>
                </a:path>
                <a:path w="3063875" h="918210">
                  <a:moveTo>
                    <a:pt x="82931" y="22656"/>
                  </a:moveTo>
                  <a:lnTo>
                    <a:pt x="75184" y="7645"/>
                  </a:lnTo>
                  <a:lnTo>
                    <a:pt x="72771" y="5207"/>
                  </a:lnTo>
                  <a:lnTo>
                    <a:pt x="69977" y="3314"/>
                  </a:lnTo>
                  <a:lnTo>
                    <a:pt x="66675" y="1993"/>
                  </a:lnTo>
                  <a:lnTo>
                    <a:pt x="63500" y="660"/>
                  </a:lnTo>
                  <a:lnTo>
                    <a:pt x="60198" y="0"/>
                  </a:lnTo>
                  <a:lnTo>
                    <a:pt x="53213" y="0"/>
                  </a:lnTo>
                  <a:lnTo>
                    <a:pt x="30607" y="22656"/>
                  </a:lnTo>
                  <a:lnTo>
                    <a:pt x="30607" y="29578"/>
                  </a:lnTo>
                  <a:lnTo>
                    <a:pt x="53213" y="52235"/>
                  </a:lnTo>
                  <a:lnTo>
                    <a:pt x="60198" y="52235"/>
                  </a:lnTo>
                  <a:lnTo>
                    <a:pt x="63500" y="51562"/>
                  </a:lnTo>
                  <a:lnTo>
                    <a:pt x="66675" y="50241"/>
                  </a:lnTo>
                  <a:lnTo>
                    <a:pt x="69977" y="48920"/>
                  </a:lnTo>
                  <a:lnTo>
                    <a:pt x="72771" y="47040"/>
                  </a:lnTo>
                  <a:lnTo>
                    <a:pt x="75184" y="44577"/>
                  </a:lnTo>
                  <a:lnTo>
                    <a:pt x="77724" y="42138"/>
                  </a:lnTo>
                  <a:lnTo>
                    <a:pt x="79502" y="39319"/>
                  </a:lnTo>
                  <a:lnTo>
                    <a:pt x="80899" y="36106"/>
                  </a:lnTo>
                  <a:lnTo>
                    <a:pt x="82169" y="32918"/>
                  </a:lnTo>
                  <a:lnTo>
                    <a:pt x="82931" y="29578"/>
                  </a:lnTo>
                  <a:lnTo>
                    <a:pt x="82931" y="26111"/>
                  </a:lnTo>
                  <a:lnTo>
                    <a:pt x="82931" y="22656"/>
                  </a:lnTo>
                  <a:close/>
                </a:path>
                <a:path w="3063875" h="918210">
                  <a:moveTo>
                    <a:pt x="146685" y="906437"/>
                  </a:moveTo>
                  <a:lnTo>
                    <a:pt x="90170" y="906437"/>
                  </a:lnTo>
                  <a:lnTo>
                    <a:pt x="90170" y="917587"/>
                  </a:lnTo>
                  <a:lnTo>
                    <a:pt x="146685" y="917587"/>
                  </a:lnTo>
                  <a:lnTo>
                    <a:pt x="146685" y="906437"/>
                  </a:lnTo>
                  <a:close/>
                </a:path>
                <a:path w="3063875" h="918210">
                  <a:moveTo>
                    <a:pt x="259842" y="906437"/>
                  </a:moveTo>
                  <a:lnTo>
                    <a:pt x="203327" y="906437"/>
                  </a:lnTo>
                  <a:lnTo>
                    <a:pt x="203327" y="917587"/>
                  </a:lnTo>
                  <a:lnTo>
                    <a:pt x="259842" y="917587"/>
                  </a:lnTo>
                  <a:lnTo>
                    <a:pt x="259842" y="906437"/>
                  </a:lnTo>
                  <a:close/>
                </a:path>
                <a:path w="3063875" h="918210">
                  <a:moveTo>
                    <a:pt x="372872" y="906437"/>
                  </a:moveTo>
                  <a:lnTo>
                    <a:pt x="316357" y="906437"/>
                  </a:lnTo>
                  <a:lnTo>
                    <a:pt x="316357" y="917587"/>
                  </a:lnTo>
                  <a:lnTo>
                    <a:pt x="372872" y="917587"/>
                  </a:lnTo>
                  <a:lnTo>
                    <a:pt x="372872" y="906437"/>
                  </a:lnTo>
                  <a:close/>
                </a:path>
                <a:path w="3063875" h="918210">
                  <a:moveTo>
                    <a:pt x="486029" y="906437"/>
                  </a:moveTo>
                  <a:lnTo>
                    <a:pt x="429387" y="906437"/>
                  </a:lnTo>
                  <a:lnTo>
                    <a:pt x="429387" y="917587"/>
                  </a:lnTo>
                  <a:lnTo>
                    <a:pt x="486029" y="917587"/>
                  </a:lnTo>
                  <a:lnTo>
                    <a:pt x="486029" y="906437"/>
                  </a:lnTo>
                  <a:close/>
                </a:path>
                <a:path w="3063875" h="918210">
                  <a:moveTo>
                    <a:pt x="599059" y="906437"/>
                  </a:moveTo>
                  <a:lnTo>
                    <a:pt x="542417" y="906437"/>
                  </a:lnTo>
                  <a:lnTo>
                    <a:pt x="542417" y="917587"/>
                  </a:lnTo>
                  <a:lnTo>
                    <a:pt x="599059" y="917587"/>
                  </a:lnTo>
                  <a:lnTo>
                    <a:pt x="599059" y="906437"/>
                  </a:lnTo>
                  <a:close/>
                </a:path>
                <a:path w="3063875" h="918210">
                  <a:moveTo>
                    <a:pt x="712724" y="906437"/>
                  </a:moveTo>
                  <a:lnTo>
                    <a:pt x="655574" y="906437"/>
                  </a:lnTo>
                  <a:lnTo>
                    <a:pt x="655574" y="917587"/>
                  </a:lnTo>
                  <a:lnTo>
                    <a:pt x="712216" y="917587"/>
                  </a:lnTo>
                  <a:lnTo>
                    <a:pt x="712724" y="906437"/>
                  </a:lnTo>
                  <a:close/>
                </a:path>
                <a:path w="3063875" h="918210">
                  <a:moveTo>
                    <a:pt x="825246" y="906437"/>
                  </a:moveTo>
                  <a:lnTo>
                    <a:pt x="768604" y="906437"/>
                  </a:lnTo>
                  <a:lnTo>
                    <a:pt x="768604" y="917587"/>
                  </a:lnTo>
                  <a:lnTo>
                    <a:pt x="825246" y="917587"/>
                  </a:lnTo>
                  <a:lnTo>
                    <a:pt x="825246" y="906437"/>
                  </a:lnTo>
                  <a:close/>
                </a:path>
                <a:path w="3063875" h="918210">
                  <a:moveTo>
                    <a:pt x="938276" y="906437"/>
                  </a:moveTo>
                  <a:lnTo>
                    <a:pt x="881761" y="906437"/>
                  </a:lnTo>
                  <a:lnTo>
                    <a:pt x="881761" y="917587"/>
                  </a:lnTo>
                  <a:lnTo>
                    <a:pt x="938276" y="917587"/>
                  </a:lnTo>
                  <a:lnTo>
                    <a:pt x="938276" y="906437"/>
                  </a:lnTo>
                  <a:close/>
                </a:path>
                <a:path w="3063875" h="918210">
                  <a:moveTo>
                    <a:pt x="1051306" y="906437"/>
                  </a:moveTo>
                  <a:lnTo>
                    <a:pt x="994791" y="906437"/>
                  </a:lnTo>
                  <a:lnTo>
                    <a:pt x="994791" y="917587"/>
                  </a:lnTo>
                  <a:lnTo>
                    <a:pt x="1051306" y="917587"/>
                  </a:lnTo>
                  <a:lnTo>
                    <a:pt x="1051306" y="906437"/>
                  </a:lnTo>
                  <a:close/>
                </a:path>
                <a:path w="3063875" h="918210">
                  <a:moveTo>
                    <a:pt x="1164463" y="906437"/>
                  </a:moveTo>
                  <a:lnTo>
                    <a:pt x="1107948" y="906437"/>
                  </a:lnTo>
                  <a:lnTo>
                    <a:pt x="1107948" y="917587"/>
                  </a:lnTo>
                  <a:lnTo>
                    <a:pt x="1164463" y="917587"/>
                  </a:lnTo>
                  <a:lnTo>
                    <a:pt x="1164463" y="906437"/>
                  </a:lnTo>
                  <a:close/>
                </a:path>
                <a:path w="3063875" h="918210">
                  <a:moveTo>
                    <a:pt x="1277493" y="906437"/>
                  </a:moveTo>
                  <a:lnTo>
                    <a:pt x="1220978" y="906437"/>
                  </a:lnTo>
                  <a:lnTo>
                    <a:pt x="1220978" y="917587"/>
                  </a:lnTo>
                  <a:lnTo>
                    <a:pt x="1277493" y="917587"/>
                  </a:lnTo>
                  <a:lnTo>
                    <a:pt x="1277493" y="906437"/>
                  </a:lnTo>
                  <a:close/>
                </a:path>
                <a:path w="3063875" h="918210">
                  <a:moveTo>
                    <a:pt x="1390523" y="906437"/>
                  </a:moveTo>
                  <a:lnTo>
                    <a:pt x="1334135" y="906437"/>
                  </a:lnTo>
                  <a:lnTo>
                    <a:pt x="1334135" y="917587"/>
                  </a:lnTo>
                  <a:lnTo>
                    <a:pt x="1390523" y="917587"/>
                  </a:lnTo>
                  <a:lnTo>
                    <a:pt x="1390523" y="906437"/>
                  </a:lnTo>
                  <a:close/>
                </a:path>
                <a:path w="3063875" h="918210">
                  <a:moveTo>
                    <a:pt x="1503680" y="906437"/>
                  </a:moveTo>
                  <a:lnTo>
                    <a:pt x="1447165" y="906437"/>
                  </a:lnTo>
                  <a:lnTo>
                    <a:pt x="1447165" y="917587"/>
                  </a:lnTo>
                  <a:lnTo>
                    <a:pt x="1503680" y="917587"/>
                  </a:lnTo>
                  <a:lnTo>
                    <a:pt x="1503680" y="906437"/>
                  </a:lnTo>
                  <a:close/>
                </a:path>
                <a:path w="3063875" h="918210">
                  <a:moveTo>
                    <a:pt x="1616837" y="906437"/>
                  </a:moveTo>
                  <a:lnTo>
                    <a:pt x="1560195" y="906437"/>
                  </a:lnTo>
                  <a:lnTo>
                    <a:pt x="1560195" y="917587"/>
                  </a:lnTo>
                  <a:lnTo>
                    <a:pt x="1616837" y="917587"/>
                  </a:lnTo>
                  <a:lnTo>
                    <a:pt x="1616837" y="906437"/>
                  </a:lnTo>
                  <a:close/>
                </a:path>
                <a:path w="3063875" h="918210">
                  <a:moveTo>
                    <a:pt x="1730121" y="906437"/>
                  </a:moveTo>
                  <a:lnTo>
                    <a:pt x="1673225" y="906437"/>
                  </a:lnTo>
                  <a:lnTo>
                    <a:pt x="1673225" y="917587"/>
                  </a:lnTo>
                  <a:lnTo>
                    <a:pt x="1729867" y="917587"/>
                  </a:lnTo>
                  <a:lnTo>
                    <a:pt x="1730121" y="906437"/>
                  </a:lnTo>
                  <a:close/>
                </a:path>
                <a:path w="3063875" h="918210">
                  <a:moveTo>
                    <a:pt x="1842897" y="906437"/>
                  </a:moveTo>
                  <a:lnTo>
                    <a:pt x="1787017" y="906437"/>
                  </a:lnTo>
                  <a:lnTo>
                    <a:pt x="1787017" y="917587"/>
                  </a:lnTo>
                  <a:lnTo>
                    <a:pt x="1842897" y="917587"/>
                  </a:lnTo>
                  <a:lnTo>
                    <a:pt x="1842897" y="906437"/>
                  </a:lnTo>
                  <a:close/>
                </a:path>
                <a:path w="3063875" h="918210">
                  <a:moveTo>
                    <a:pt x="1956054" y="906437"/>
                  </a:moveTo>
                  <a:lnTo>
                    <a:pt x="1899412" y="906437"/>
                  </a:lnTo>
                  <a:lnTo>
                    <a:pt x="1899412" y="917587"/>
                  </a:lnTo>
                  <a:lnTo>
                    <a:pt x="1956054" y="917587"/>
                  </a:lnTo>
                  <a:lnTo>
                    <a:pt x="1956054" y="906437"/>
                  </a:lnTo>
                  <a:close/>
                </a:path>
                <a:path w="3063875" h="918210">
                  <a:moveTo>
                    <a:pt x="2069084" y="906437"/>
                  </a:moveTo>
                  <a:lnTo>
                    <a:pt x="2012569" y="906437"/>
                  </a:lnTo>
                  <a:lnTo>
                    <a:pt x="2012569" y="917587"/>
                  </a:lnTo>
                  <a:lnTo>
                    <a:pt x="2069084" y="917587"/>
                  </a:lnTo>
                  <a:lnTo>
                    <a:pt x="2069084" y="906437"/>
                  </a:lnTo>
                  <a:close/>
                </a:path>
                <a:path w="3063875" h="918210">
                  <a:moveTo>
                    <a:pt x="2182114" y="906437"/>
                  </a:moveTo>
                  <a:lnTo>
                    <a:pt x="2125599" y="906437"/>
                  </a:lnTo>
                  <a:lnTo>
                    <a:pt x="2125599" y="917587"/>
                  </a:lnTo>
                  <a:lnTo>
                    <a:pt x="2182114" y="917587"/>
                  </a:lnTo>
                  <a:lnTo>
                    <a:pt x="2182114" y="906437"/>
                  </a:lnTo>
                  <a:close/>
                </a:path>
                <a:path w="3063875" h="918210">
                  <a:moveTo>
                    <a:pt x="2295144" y="906437"/>
                  </a:moveTo>
                  <a:lnTo>
                    <a:pt x="2238756" y="906437"/>
                  </a:lnTo>
                  <a:lnTo>
                    <a:pt x="2238756" y="917587"/>
                  </a:lnTo>
                  <a:lnTo>
                    <a:pt x="2295144" y="917587"/>
                  </a:lnTo>
                  <a:lnTo>
                    <a:pt x="2295144" y="906437"/>
                  </a:lnTo>
                  <a:close/>
                </a:path>
                <a:path w="3063875" h="918210">
                  <a:moveTo>
                    <a:pt x="2408301" y="906437"/>
                  </a:moveTo>
                  <a:lnTo>
                    <a:pt x="2351786" y="906437"/>
                  </a:lnTo>
                  <a:lnTo>
                    <a:pt x="2351786" y="917587"/>
                  </a:lnTo>
                  <a:lnTo>
                    <a:pt x="2408301" y="917587"/>
                  </a:lnTo>
                  <a:lnTo>
                    <a:pt x="2408301" y="906437"/>
                  </a:lnTo>
                  <a:close/>
                </a:path>
                <a:path w="3063875" h="918210">
                  <a:moveTo>
                    <a:pt x="2521331" y="906437"/>
                  </a:moveTo>
                  <a:lnTo>
                    <a:pt x="2465451" y="906437"/>
                  </a:lnTo>
                  <a:lnTo>
                    <a:pt x="2465451" y="917587"/>
                  </a:lnTo>
                  <a:lnTo>
                    <a:pt x="2521331" y="917587"/>
                  </a:lnTo>
                  <a:lnTo>
                    <a:pt x="2521331" y="906437"/>
                  </a:lnTo>
                  <a:close/>
                </a:path>
                <a:path w="3063875" h="918210">
                  <a:moveTo>
                    <a:pt x="2634488" y="906437"/>
                  </a:moveTo>
                  <a:lnTo>
                    <a:pt x="2577973" y="906437"/>
                  </a:lnTo>
                  <a:lnTo>
                    <a:pt x="2577973" y="917587"/>
                  </a:lnTo>
                  <a:lnTo>
                    <a:pt x="2634488" y="917587"/>
                  </a:lnTo>
                  <a:lnTo>
                    <a:pt x="2634488" y="906437"/>
                  </a:lnTo>
                  <a:close/>
                </a:path>
                <a:path w="3063875" h="918210">
                  <a:moveTo>
                    <a:pt x="2747518" y="917587"/>
                  </a:moveTo>
                  <a:lnTo>
                    <a:pt x="2747391" y="906437"/>
                  </a:lnTo>
                  <a:lnTo>
                    <a:pt x="2691511" y="906437"/>
                  </a:lnTo>
                  <a:lnTo>
                    <a:pt x="2691511" y="917587"/>
                  </a:lnTo>
                  <a:lnTo>
                    <a:pt x="2747518" y="917587"/>
                  </a:lnTo>
                  <a:close/>
                </a:path>
                <a:path w="3063875" h="918210">
                  <a:moveTo>
                    <a:pt x="2860675" y="906437"/>
                  </a:moveTo>
                  <a:lnTo>
                    <a:pt x="2804033" y="906437"/>
                  </a:lnTo>
                  <a:lnTo>
                    <a:pt x="2804033" y="917587"/>
                  </a:lnTo>
                  <a:lnTo>
                    <a:pt x="2860675" y="917587"/>
                  </a:lnTo>
                  <a:lnTo>
                    <a:pt x="2860675" y="906437"/>
                  </a:lnTo>
                  <a:close/>
                </a:path>
                <a:path w="3063875" h="918210">
                  <a:moveTo>
                    <a:pt x="2973705" y="906437"/>
                  </a:moveTo>
                  <a:lnTo>
                    <a:pt x="2917190" y="906437"/>
                  </a:lnTo>
                  <a:lnTo>
                    <a:pt x="2917190" y="917587"/>
                  </a:lnTo>
                  <a:lnTo>
                    <a:pt x="2973705" y="917587"/>
                  </a:lnTo>
                  <a:lnTo>
                    <a:pt x="2973705" y="906437"/>
                  </a:lnTo>
                  <a:close/>
                </a:path>
                <a:path w="3063875" h="918210">
                  <a:moveTo>
                    <a:pt x="3063748" y="884110"/>
                  </a:moveTo>
                  <a:lnTo>
                    <a:pt x="3052572" y="884110"/>
                  </a:lnTo>
                  <a:lnTo>
                    <a:pt x="3052572" y="906437"/>
                  </a:lnTo>
                  <a:lnTo>
                    <a:pt x="3030220" y="906437"/>
                  </a:lnTo>
                  <a:lnTo>
                    <a:pt x="3030220" y="917587"/>
                  </a:lnTo>
                  <a:lnTo>
                    <a:pt x="3063748" y="917587"/>
                  </a:lnTo>
                  <a:lnTo>
                    <a:pt x="3063748" y="884110"/>
                  </a:lnTo>
                  <a:close/>
                </a:path>
              </a:pathLst>
            </a:custGeom>
            <a:solidFill>
              <a:srgbClr val="FFC727"/>
            </a:solidFill>
          </p:spPr>
          <p:txBody>
            <a:bodyPr wrap="square" lIns="0" tIns="0" rIns="0" bIns="0" rtlCol="0"/>
            <a:lstStyle/>
            <a:p>
              <a:endParaRPr/>
            </a:p>
          </p:txBody>
        </p:sp>
        <p:sp>
          <p:nvSpPr>
            <p:cNvPr id="34" name="object 34"/>
            <p:cNvSpPr/>
            <p:nvPr/>
          </p:nvSpPr>
          <p:spPr>
            <a:xfrm>
              <a:off x="14573632" y="4525619"/>
              <a:ext cx="0" cy="502284"/>
            </a:xfrm>
            <a:custGeom>
              <a:avLst/>
              <a:gdLst/>
              <a:ahLst/>
              <a:cxnLst/>
              <a:rect l="l" t="t" r="r" b="b"/>
              <a:pathLst>
                <a:path h="502285">
                  <a:moveTo>
                    <a:pt x="0" y="0"/>
                  </a:moveTo>
                  <a:lnTo>
                    <a:pt x="0" y="502208"/>
                  </a:lnTo>
                </a:path>
              </a:pathLst>
            </a:custGeom>
            <a:ln w="11176">
              <a:solidFill>
                <a:srgbClr val="FFC727"/>
              </a:solidFill>
              <a:prstDash val="dash"/>
            </a:ln>
          </p:spPr>
          <p:txBody>
            <a:bodyPr wrap="square" lIns="0" tIns="0" rIns="0" bIns="0" rtlCol="0"/>
            <a:lstStyle/>
            <a:p>
              <a:endParaRPr/>
            </a:p>
          </p:txBody>
        </p:sp>
        <p:sp>
          <p:nvSpPr>
            <p:cNvPr id="35" name="object 35"/>
            <p:cNvSpPr/>
            <p:nvPr/>
          </p:nvSpPr>
          <p:spPr>
            <a:xfrm>
              <a:off x="14567916" y="4435894"/>
              <a:ext cx="33655" cy="33655"/>
            </a:xfrm>
            <a:custGeom>
              <a:avLst/>
              <a:gdLst/>
              <a:ahLst/>
              <a:cxnLst/>
              <a:rect l="l" t="t" r="r" b="b"/>
              <a:pathLst>
                <a:path w="33655" h="33654">
                  <a:moveTo>
                    <a:pt x="33528" y="0"/>
                  </a:moveTo>
                  <a:lnTo>
                    <a:pt x="0" y="0"/>
                  </a:lnTo>
                  <a:lnTo>
                    <a:pt x="0" y="33477"/>
                  </a:lnTo>
                  <a:lnTo>
                    <a:pt x="11176" y="33477"/>
                  </a:lnTo>
                  <a:lnTo>
                    <a:pt x="11176" y="11163"/>
                  </a:lnTo>
                  <a:lnTo>
                    <a:pt x="33528" y="11163"/>
                  </a:lnTo>
                  <a:lnTo>
                    <a:pt x="33528" y="0"/>
                  </a:lnTo>
                  <a:close/>
                </a:path>
              </a:pathLst>
            </a:custGeom>
            <a:solidFill>
              <a:srgbClr val="FFC727"/>
            </a:solidFill>
          </p:spPr>
          <p:txBody>
            <a:bodyPr wrap="square" lIns="0" tIns="0" rIns="0" bIns="0" rtlCol="0"/>
            <a:lstStyle/>
            <a:p>
              <a:endParaRPr/>
            </a:p>
          </p:txBody>
        </p:sp>
        <p:sp>
          <p:nvSpPr>
            <p:cNvPr id="36" name="object 36"/>
            <p:cNvSpPr/>
            <p:nvPr/>
          </p:nvSpPr>
          <p:spPr>
            <a:xfrm>
              <a:off x="14658086" y="4441475"/>
              <a:ext cx="2883535" cy="0"/>
            </a:xfrm>
            <a:custGeom>
              <a:avLst/>
              <a:gdLst/>
              <a:ahLst/>
              <a:cxnLst/>
              <a:rect l="l" t="t" r="r" b="b"/>
              <a:pathLst>
                <a:path w="2883534">
                  <a:moveTo>
                    <a:pt x="0" y="0"/>
                  </a:moveTo>
                  <a:lnTo>
                    <a:pt x="2883535" y="0"/>
                  </a:lnTo>
                </a:path>
              </a:pathLst>
            </a:custGeom>
            <a:ln w="11163">
              <a:solidFill>
                <a:srgbClr val="FFC727"/>
              </a:solidFill>
              <a:prstDash val="dash"/>
            </a:ln>
          </p:spPr>
          <p:txBody>
            <a:bodyPr wrap="square" lIns="0" tIns="0" rIns="0" bIns="0" rtlCol="0"/>
            <a:lstStyle/>
            <a:p>
              <a:endParaRPr/>
            </a:p>
          </p:txBody>
        </p:sp>
        <p:sp>
          <p:nvSpPr>
            <p:cNvPr id="37" name="object 37"/>
            <p:cNvSpPr/>
            <p:nvPr/>
          </p:nvSpPr>
          <p:spPr>
            <a:xfrm>
              <a:off x="17598136" y="4435894"/>
              <a:ext cx="33655" cy="33655"/>
            </a:xfrm>
            <a:custGeom>
              <a:avLst/>
              <a:gdLst/>
              <a:ahLst/>
              <a:cxnLst/>
              <a:rect l="l" t="t" r="r" b="b"/>
              <a:pathLst>
                <a:path w="33655" h="33654">
                  <a:moveTo>
                    <a:pt x="33528" y="0"/>
                  </a:moveTo>
                  <a:lnTo>
                    <a:pt x="0" y="0"/>
                  </a:lnTo>
                  <a:lnTo>
                    <a:pt x="0" y="11163"/>
                  </a:lnTo>
                  <a:lnTo>
                    <a:pt x="22352" y="11163"/>
                  </a:lnTo>
                  <a:lnTo>
                    <a:pt x="22352" y="33477"/>
                  </a:lnTo>
                  <a:lnTo>
                    <a:pt x="33528" y="33477"/>
                  </a:lnTo>
                  <a:lnTo>
                    <a:pt x="33528" y="0"/>
                  </a:lnTo>
                  <a:close/>
                </a:path>
              </a:pathLst>
            </a:custGeom>
            <a:solidFill>
              <a:srgbClr val="FFC727"/>
            </a:solidFill>
          </p:spPr>
          <p:txBody>
            <a:bodyPr wrap="square" lIns="0" tIns="0" rIns="0" bIns="0" rtlCol="0"/>
            <a:lstStyle/>
            <a:p>
              <a:endParaRPr/>
            </a:p>
          </p:txBody>
        </p:sp>
        <p:sp>
          <p:nvSpPr>
            <p:cNvPr id="38" name="object 38"/>
            <p:cNvSpPr/>
            <p:nvPr/>
          </p:nvSpPr>
          <p:spPr>
            <a:xfrm>
              <a:off x="17626076" y="4525619"/>
              <a:ext cx="0" cy="502284"/>
            </a:xfrm>
            <a:custGeom>
              <a:avLst/>
              <a:gdLst/>
              <a:ahLst/>
              <a:cxnLst/>
              <a:rect l="l" t="t" r="r" b="b"/>
              <a:pathLst>
                <a:path h="502285">
                  <a:moveTo>
                    <a:pt x="0" y="0"/>
                  </a:moveTo>
                  <a:lnTo>
                    <a:pt x="0" y="502208"/>
                  </a:lnTo>
                </a:path>
              </a:pathLst>
            </a:custGeom>
            <a:ln w="11176">
              <a:solidFill>
                <a:srgbClr val="FFC727"/>
              </a:solidFill>
              <a:prstDash val="dash"/>
            </a:ln>
          </p:spPr>
          <p:txBody>
            <a:bodyPr wrap="square" lIns="0" tIns="0" rIns="0" bIns="0" rtlCol="0"/>
            <a:lstStyle/>
            <a:p>
              <a:endParaRPr/>
            </a:p>
          </p:txBody>
        </p:sp>
        <p:sp>
          <p:nvSpPr>
            <p:cNvPr id="39" name="object 39"/>
            <p:cNvSpPr/>
            <p:nvPr/>
          </p:nvSpPr>
          <p:spPr>
            <a:xfrm>
              <a:off x="17598136" y="6461252"/>
              <a:ext cx="33655" cy="33655"/>
            </a:xfrm>
            <a:custGeom>
              <a:avLst/>
              <a:gdLst/>
              <a:ahLst/>
              <a:cxnLst/>
              <a:rect l="l" t="t" r="r" b="b"/>
              <a:pathLst>
                <a:path w="33655" h="33654">
                  <a:moveTo>
                    <a:pt x="33528" y="0"/>
                  </a:moveTo>
                  <a:lnTo>
                    <a:pt x="22352" y="0"/>
                  </a:lnTo>
                  <a:lnTo>
                    <a:pt x="22352" y="22313"/>
                  </a:lnTo>
                  <a:lnTo>
                    <a:pt x="0" y="22313"/>
                  </a:lnTo>
                  <a:lnTo>
                    <a:pt x="0" y="33477"/>
                  </a:lnTo>
                  <a:lnTo>
                    <a:pt x="33528" y="33477"/>
                  </a:lnTo>
                  <a:lnTo>
                    <a:pt x="33528" y="0"/>
                  </a:lnTo>
                  <a:close/>
                </a:path>
              </a:pathLst>
            </a:custGeom>
            <a:solidFill>
              <a:srgbClr val="FFC727"/>
            </a:solidFill>
          </p:spPr>
          <p:txBody>
            <a:bodyPr wrap="square" lIns="0" tIns="0" rIns="0" bIns="0" rtlCol="0"/>
            <a:lstStyle/>
            <a:p>
              <a:endParaRPr/>
            </a:p>
          </p:txBody>
        </p:sp>
        <p:sp>
          <p:nvSpPr>
            <p:cNvPr id="40" name="object 40"/>
            <p:cNvSpPr/>
            <p:nvPr/>
          </p:nvSpPr>
          <p:spPr>
            <a:xfrm>
              <a:off x="14658594" y="6489712"/>
              <a:ext cx="2883535" cy="0"/>
            </a:xfrm>
            <a:custGeom>
              <a:avLst/>
              <a:gdLst/>
              <a:ahLst/>
              <a:cxnLst/>
              <a:rect l="l" t="t" r="r" b="b"/>
              <a:pathLst>
                <a:path w="2883534">
                  <a:moveTo>
                    <a:pt x="0" y="0"/>
                  </a:moveTo>
                  <a:lnTo>
                    <a:pt x="2883027" y="0"/>
                  </a:lnTo>
                </a:path>
              </a:pathLst>
            </a:custGeom>
            <a:ln w="11150">
              <a:solidFill>
                <a:srgbClr val="FFC727"/>
              </a:solidFill>
              <a:prstDash val="dash"/>
            </a:ln>
          </p:spPr>
          <p:txBody>
            <a:bodyPr wrap="square" lIns="0" tIns="0" rIns="0" bIns="0" rtlCol="0"/>
            <a:lstStyle/>
            <a:p>
              <a:endParaRPr/>
            </a:p>
          </p:txBody>
        </p:sp>
        <p:sp>
          <p:nvSpPr>
            <p:cNvPr id="41" name="object 41"/>
            <p:cNvSpPr/>
            <p:nvPr/>
          </p:nvSpPr>
          <p:spPr>
            <a:xfrm>
              <a:off x="14567916" y="5690971"/>
              <a:ext cx="3063875" cy="803910"/>
            </a:xfrm>
            <a:custGeom>
              <a:avLst/>
              <a:gdLst/>
              <a:ahLst/>
              <a:cxnLst/>
              <a:rect l="l" t="t" r="r" b="b"/>
              <a:pathLst>
                <a:path w="3063875" h="803910">
                  <a:moveTo>
                    <a:pt x="11303" y="656894"/>
                  </a:moveTo>
                  <a:lnTo>
                    <a:pt x="127" y="656894"/>
                  </a:lnTo>
                  <a:lnTo>
                    <a:pt x="127" y="713587"/>
                  </a:lnTo>
                  <a:lnTo>
                    <a:pt x="11303" y="713587"/>
                  </a:lnTo>
                  <a:lnTo>
                    <a:pt x="11303" y="656894"/>
                  </a:lnTo>
                  <a:close/>
                </a:path>
                <a:path w="3063875" h="803910">
                  <a:moveTo>
                    <a:pt x="11303" y="543610"/>
                  </a:moveTo>
                  <a:lnTo>
                    <a:pt x="127" y="543610"/>
                  </a:lnTo>
                  <a:lnTo>
                    <a:pt x="127" y="600316"/>
                  </a:lnTo>
                  <a:lnTo>
                    <a:pt x="11303" y="600316"/>
                  </a:lnTo>
                  <a:lnTo>
                    <a:pt x="11303" y="543610"/>
                  </a:lnTo>
                  <a:close/>
                </a:path>
                <a:path w="3063875" h="803910">
                  <a:moveTo>
                    <a:pt x="11303" y="430225"/>
                  </a:moveTo>
                  <a:lnTo>
                    <a:pt x="127" y="430225"/>
                  </a:lnTo>
                  <a:lnTo>
                    <a:pt x="127" y="486918"/>
                  </a:lnTo>
                  <a:lnTo>
                    <a:pt x="11303" y="486918"/>
                  </a:lnTo>
                  <a:lnTo>
                    <a:pt x="11303" y="430225"/>
                  </a:lnTo>
                  <a:close/>
                </a:path>
                <a:path w="3063875" h="803910">
                  <a:moveTo>
                    <a:pt x="11303" y="316839"/>
                  </a:moveTo>
                  <a:lnTo>
                    <a:pt x="127" y="316839"/>
                  </a:lnTo>
                  <a:lnTo>
                    <a:pt x="127" y="373532"/>
                  </a:lnTo>
                  <a:lnTo>
                    <a:pt x="11303" y="373532"/>
                  </a:lnTo>
                  <a:lnTo>
                    <a:pt x="11303" y="316839"/>
                  </a:lnTo>
                  <a:close/>
                </a:path>
                <a:path w="3063875" h="803910">
                  <a:moveTo>
                    <a:pt x="11303" y="203568"/>
                  </a:moveTo>
                  <a:lnTo>
                    <a:pt x="127" y="203568"/>
                  </a:lnTo>
                  <a:lnTo>
                    <a:pt x="127" y="260146"/>
                  </a:lnTo>
                  <a:lnTo>
                    <a:pt x="11303" y="260146"/>
                  </a:lnTo>
                  <a:lnTo>
                    <a:pt x="11303" y="203568"/>
                  </a:lnTo>
                  <a:close/>
                </a:path>
                <a:path w="3063875" h="803910">
                  <a:moveTo>
                    <a:pt x="11303" y="90068"/>
                  </a:moveTo>
                  <a:lnTo>
                    <a:pt x="127" y="90068"/>
                  </a:lnTo>
                  <a:lnTo>
                    <a:pt x="127" y="146862"/>
                  </a:lnTo>
                  <a:lnTo>
                    <a:pt x="11303" y="146862"/>
                  </a:lnTo>
                  <a:lnTo>
                    <a:pt x="11303" y="90068"/>
                  </a:lnTo>
                  <a:close/>
                </a:path>
                <a:path w="3063875" h="803910">
                  <a:moveTo>
                    <a:pt x="33528" y="792594"/>
                  </a:moveTo>
                  <a:lnTo>
                    <a:pt x="11176" y="792594"/>
                  </a:lnTo>
                  <a:lnTo>
                    <a:pt x="11176" y="770280"/>
                  </a:lnTo>
                  <a:lnTo>
                    <a:pt x="0" y="770280"/>
                  </a:lnTo>
                  <a:lnTo>
                    <a:pt x="0" y="803757"/>
                  </a:lnTo>
                  <a:lnTo>
                    <a:pt x="33528" y="803757"/>
                  </a:lnTo>
                  <a:lnTo>
                    <a:pt x="33528" y="792594"/>
                  </a:lnTo>
                  <a:close/>
                </a:path>
                <a:path w="3063875" h="803910">
                  <a:moveTo>
                    <a:pt x="33528" y="0"/>
                  </a:moveTo>
                  <a:lnTo>
                    <a:pt x="0" y="0"/>
                  </a:lnTo>
                  <a:lnTo>
                    <a:pt x="0" y="33477"/>
                  </a:lnTo>
                  <a:lnTo>
                    <a:pt x="11176" y="33477"/>
                  </a:lnTo>
                  <a:lnTo>
                    <a:pt x="11176" y="11163"/>
                  </a:lnTo>
                  <a:lnTo>
                    <a:pt x="33528" y="11163"/>
                  </a:lnTo>
                  <a:lnTo>
                    <a:pt x="33528" y="0"/>
                  </a:lnTo>
                  <a:close/>
                </a:path>
                <a:path w="3063875" h="803910">
                  <a:moveTo>
                    <a:pt x="146685" y="0"/>
                  </a:moveTo>
                  <a:lnTo>
                    <a:pt x="90170" y="0"/>
                  </a:lnTo>
                  <a:lnTo>
                    <a:pt x="90170" y="11163"/>
                  </a:lnTo>
                  <a:lnTo>
                    <a:pt x="146685" y="11163"/>
                  </a:lnTo>
                  <a:lnTo>
                    <a:pt x="146685" y="0"/>
                  </a:lnTo>
                  <a:close/>
                </a:path>
                <a:path w="3063875" h="803910">
                  <a:moveTo>
                    <a:pt x="259842" y="0"/>
                  </a:moveTo>
                  <a:lnTo>
                    <a:pt x="203327" y="0"/>
                  </a:lnTo>
                  <a:lnTo>
                    <a:pt x="203327" y="11163"/>
                  </a:lnTo>
                  <a:lnTo>
                    <a:pt x="259842" y="11163"/>
                  </a:lnTo>
                  <a:lnTo>
                    <a:pt x="259842" y="0"/>
                  </a:lnTo>
                  <a:close/>
                </a:path>
                <a:path w="3063875" h="803910">
                  <a:moveTo>
                    <a:pt x="372872" y="0"/>
                  </a:moveTo>
                  <a:lnTo>
                    <a:pt x="316357" y="0"/>
                  </a:lnTo>
                  <a:lnTo>
                    <a:pt x="316357" y="11163"/>
                  </a:lnTo>
                  <a:lnTo>
                    <a:pt x="372872" y="11163"/>
                  </a:lnTo>
                  <a:lnTo>
                    <a:pt x="372872" y="0"/>
                  </a:lnTo>
                  <a:close/>
                </a:path>
                <a:path w="3063875" h="803910">
                  <a:moveTo>
                    <a:pt x="486029" y="0"/>
                  </a:moveTo>
                  <a:lnTo>
                    <a:pt x="429387" y="0"/>
                  </a:lnTo>
                  <a:lnTo>
                    <a:pt x="429387" y="11163"/>
                  </a:lnTo>
                  <a:lnTo>
                    <a:pt x="486029" y="11163"/>
                  </a:lnTo>
                  <a:lnTo>
                    <a:pt x="486029" y="0"/>
                  </a:lnTo>
                  <a:close/>
                </a:path>
                <a:path w="3063875" h="803910">
                  <a:moveTo>
                    <a:pt x="599059" y="0"/>
                  </a:moveTo>
                  <a:lnTo>
                    <a:pt x="542417" y="0"/>
                  </a:lnTo>
                  <a:lnTo>
                    <a:pt x="542417" y="11163"/>
                  </a:lnTo>
                  <a:lnTo>
                    <a:pt x="599059" y="11163"/>
                  </a:lnTo>
                  <a:lnTo>
                    <a:pt x="599059" y="0"/>
                  </a:lnTo>
                  <a:close/>
                </a:path>
                <a:path w="3063875" h="803910">
                  <a:moveTo>
                    <a:pt x="712724" y="0"/>
                  </a:moveTo>
                  <a:lnTo>
                    <a:pt x="655574" y="0"/>
                  </a:lnTo>
                  <a:lnTo>
                    <a:pt x="655574" y="11163"/>
                  </a:lnTo>
                  <a:lnTo>
                    <a:pt x="712216" y="11163"/>
                  </a:lnTo>
                  <a:lnTo>
                    <a:pt x="712724" y="0"/>
                  </a:lnTo>
                  <a:close/>
                </a:path>
                <a:path w="3063875" h="803910">
                  <a:moveTo>
                    <a:pt x="825246" y="0"/>
                  </a:moveTo>
                  <a:lnTo>
                    <a:pt x="768604" y="0"/>
                  </a:lnTo>
                  <a:lnTo>
                    <a:pt x="768604" y="11163"/>
                  </a:lnTo>
                  <a:lnTo>
                    <a:pt x="825246" y="11163"/>
                  </a:lnTo>
                  <a:lnTo>
                    <a:pt x="825246" y="0"/>
                  </a:lnTo>
                  <a:close/>
                </a:path>
                <a:path w="3063875" h="803910">
                  <a:moveTo>
                    <a:pt x="938276" y="0"/>
                  </a:moveTo>
                  <a:lnTo>
                    <a:pt x="882269" y="0"/>
                  </a:lnTo>
                  <a:lnTo>
                    <a:pt x="882269" y="11163"/>
                  </a:lnTo>
                  <a:lnTo>
                    <a:pt x="938276" y="11163"/>
                  </a:lnTo>
                  <a:lnTo>
                    <a:pt x="938276" y="0"/>
                  </a:lnTo>
                  <a:close/>
                </a:path>
                <a:path w="3063875" h="803910">
                  <a:moveTo>
                    <a:pt x="1051306" y="0"/>
                  </a:moveTo>
                  <a:lnTo>
                    <a:pt x="994791" y="0"/>
                  </a:lnTo>
                  <a:lnTo>
                    <a:pt x="994791" y="11163"/>
                  </a:lnTo>
                  <a:lnTo>
                    <a:pt x="1051306" y="11163"/>
                  </a:lnTo>
                  <a:lnTo>
                    <a:pt x="1051306" y="0"/>
                  </a:lnTo>
                  <a:close/>
                </a:path>
                <a:path w="3063875" h="803910">
                  <a:moveTo>
                    <a:pt x="1164463" y="0"/>
                  </a:moveTo>
                  <a:lnTo>
                    <a:pt x="1107948" y="0"/>
                  </a:lnTo>
                  <a:lnTo>
                    <a:pt x="1107948" y="11163"/>
                  </a:lnTo>
                  <a:lnTo>
                    <a:pt x="1164463" y="11163"/>
                  </a:lnTo>
                  <a:lnTo>
                    <a:pt x="1164463" y="0"/>
                  </a:lnTo>
                  <a:close/>
                </a:path>
                <a:path w="3063875" h="803910">
                  <a:moveTo>
                    <a:pt x="1277493" y="0"/>
                  </a:moveTo>
                  <a:lnTo>
                    <a:pt x="1220978" y="0"/>
                  </a:lnTo>
                  <a:lnTo>
                    <a:pt x="1220978" y="11163"/>
                  </a:lnTo>
                  <a:lnTo>
                    <a:pt x="1277493" y="11163"/>
                  </a:lnTo>
                  <a:lnTo>
                    <a:pt x="1277493" y="0"/>
                  </a:lnTo>
                  <a:close/>
                </a:path>
                <a:path w="3063875" h="803910">
                  <a:moveTo>
                    <a:pt x="1390523" y="0"/>
                  </a:moveTo>
                  <a:lnTo>
                    <a:pt x="1334135" y="0"/>
                  </a:lnTo>
                  <a:lnTo>
                    <a:pt x="1334135" y="11163"/>
                  </a:lnTo>
                  <a:lnTo>
                    <a:pt x="1390523" y="11163"/>
                  </a:lnTo>
                  <a:lnTo>
                    <a:pt x="1390523" y="0"/>
                  </a:lnTo>
                  <a:close/>
                </a:path>
                <a:path w="3063875" h="803910">
                  <a:moveTo>
                    <a:pt x="1503680" y="0"/>
                  </a:moveTo>
                  <a:lnTo>
                    <a:pt x="1447165" y="0"/>
                  </a:lnTo>
                  <a:lnTo>
                    <a:pt x="1447165" y="11163"/>
                  </a:lnTo>
                  <a:lnTo>
                    <a:pt x="1503680" y="11163"/>
                  </a:lnTo>
                  <a:lnTo>
                    <a:pt x="1503680" y="0"/>
                  </a:lnTo>
                  <a:close/>
                </a:path>
                <a:path w="3063875" h="803910">
                  <a:moveTo>
                    <a:pt x="1616710" y="0"/>
                  </a:moveTo>
                  <a:lnTo>
                    <a:pt x="1560195" y="0"/>
                  </a:lnTo>
                  <a:lnTo>
                    <a:pt x="1560195" y="11163"/>
                  </a:lnTo>
                  <a:lnTo>
                    <a:pt x="1616710" y="11163"/>
                  </a:lnTo>
                  <a:lnTo>
                    <a:pt x="1616710" y="0"/>
                  </a:lnTo>
                  <a:close/>
                </a:path>
                <a:path w="3063875" h="803910">
                  <a:moveTo>
                    <a:pt x="1730121" y="0"/>
                  </a:moveTo>
                  <a:lnTo>
                    <a:pt x="1673225" y="0"/>
                  </a:lnTo>
                  <a:lnTo>
                    <a:pt x="1673225" y="11163"/>
                  </a:lnTo>
                  <a:lnTo>
                    <a:pt x="1729867" y="11163"/>
                  </a:lnTo>
                  <a:lnTo>
                    <a:pt x="1730121" y="0"/>
                  </a:lnTo>
                  <a:close/>
                </a:path>
                <a:path w="3063875" h="803910">
                  <a:moveTo>
                    <a:pt x="1842897" y="0"/>
                  </a:moveTo>
                  <a:lnTo>
                    <a:pt x="1787017" y="0"/>
                  </a:lnTo>
                  <a:lnTo>
                    <a:pt x="1787017" y="11163"/>
                  </a:lnTo>
                  <a:lnTo>
                    <a:pt x="1842897" y="11163"/>
                  </a:lnTo>
                  <a:lnTo>
                    <a:pt x="1842897" y="0"/>
                  </a:lnTo>
                  <a:close/>
                </a:path>
                <a:path w="3063875" h="803910">
                  <a:moveTo>
                    <a:pt x="1956054" y="0"/>
                  </a:moveTo>
                  <a:lnTo>
                    <a:pt x="1899412" y="0"/>
                  </a:lnTo>
                  <a:lnTo>
                    <a:pt x="1899412" y="11163"/>
                  </a:lnTo>
                  <a:lnTo>
                    <a:pt x="1956054" y="11163"/>
                  </a:lnTo>
                  <a:lnTo>
                    <a:pt x="1956054" y="0"/>
                  </a:lnTo>
                  <a:close/>
                </a:path>
                <a:path w="3063875" h="803910">
                  <a:moveTo>
                    <a:pt x="2069084" y="0"/>
                  </a:moveTo>
                  <a:lnTo>
                    <a:pt x="2012569" y="0"/>
                  </a:lnTo>
                  <a:lnTo>
                    <a:pt x="2012569" y="11163"/>
                  </a:lnTo>
                  <a:lnTo>
                    <a:pt x="2069084" y="11163"/>
                  </a:lnTo>
                  <a:lnTo>
                    <a:pt x="2069084" y="0"/>
                  </a:lnTo>
                  <a:close/>
                </a:path>
                <a:path w="3063875" h="803910">
                  <a:moveTo>
                    <a:pt x="2182114" y="0"/>
                  </a:moveTo>
                  <a:lnTo>
                    <a:pt x="2125599" y="0"/>
                  </a:lnTo>
                  <a:lnTo>
                    <a:pt x="2125599" y="11163"/>
                  </a:lnTo>
                  <a:lnTo>
                    <a:pt x="2182114" y="11163"/>
                  </a:lnTo>
                  <a:lnTo>
                    <a:pt x="2182114" y="0"/>
                  </a:lnTo>
                  <a:close/>
                </a:path>
                <a:path w="3063875" h="803910">
                  <a:moveTo>
                    <a:pt x="2295144" y="0"/>
                  </a:moveTo>
                  <a:lnTo>
                    <a:pt x="2238756" y="0"/>
                  </a:lnTo>
                  <a:lnTo>
                    <a:pt x="2238756" y="11163"/>
                  </a:lnTo>
                  <a:lnTo>
                    <a:pt x="2295144" y="11163"/>
                  </a:lnTo>
                  <a:lnTo>
                    <a:pt x="2295144" y="0"/>
                  </a:lnTo>
                  <a:close/>
                </a:path>
                <a:path w="3063875" h="803910">
                  <a:moveTo>
                    <a:pt x="2408301" y="0"/>
                  </a:moveTo>
                  <a:lnTo>
                    <a:pt x="2351786" y="0"/>
                  </a:lnTo>
                  <a:lnTo>
                    <a:pt x="2351786" y="11163"/>
                  </a:lnTo>
                  <a:lnTo>
                    <a:pt x="2408301" y="11163"/>
                  </a:lnTo>
                  <a:lnTo>
                    <a:pt x="2408301" y="0"/>
                  </a:lnTo>
                  <a:close/>
                </a:path>
                <a:path w="3063875" h="803910">
                  <a:moveTo>
                    <a:pt x="2521331" y="0"/>
                  </a:moveTo>
                  <a:lnTo>
                    <a:pt x="2465451" y="0"/>
                  </a:lnTo>
                  <a:lnTo>
                    <a:pt x="2465451" y="11163"/>
                  </a:lnTo>
                  <a:lnTo>
                    <a:pt x="2521331" y="11163"/>
                  </a:lnTo>
                  <a:lnTo>
                    <a:pt x="2521331" y="0"/>
                  </a:lnTo>
                  <a:close/>
                </a:path>
                <a:path w="3063875" h="803910">
                  <a:moveTo>
                    <a:pt x="2634488" y="0"/>
                  </a:moveTo>
                  <a:lnTo>
                    <a:pt x="2577973" y="0"/>
                  </a:lnTo>
                  <a:lnTo>
                    <a:pt x="2577973" y="11163"/>
                  </a:lnTo>
                  <a:lnTo>
                    <a:pt x="2634488" y="11163"/>
                  </a:lnTo>
                  <a:lnTo>
                    <a:pt x="2634488" y="0"/>
                  </a:lnTo>
                  <a:close/>
                </a:path>
                <a:path w="3063875" h="803910">
                  <a:moveTo>
                    <a:pt x="2747518" y="11163"/>
                  </a:moveTo>
                  <a:lnTo>
                    <a:pt x="2747391" y="0"/>
                  </a:lnTo>
                  <a:lnTo>
                    <a:pt x="2691511" y="0"/>
                  </a:lnTo>
                  <a:lnTo>
                    <a:pt x="2691511" y="11163"/>
                  </a:lnTo>
                  <a:lnTo>
                    <a:pt x="2747518" y="11163"/>
                  </a:lnTo>
                  <a:close/>
                </a:path>
                <a:path w="3063875" h="803910">
                  <a:moveTo>
                    <a:pt x="2860675" y="0"/>
                  </a:moveTo>
                  <a:lnTo>
                    <a:pt x="2804033" y="0"/>
                  </a:lnTo>
                  <a:lnTo>
                    <a:pt x="2804033" y="11163"/>
                  </a:lnTo>
                  <a:lnTo>
                    <a:pt x="2860675" y="11163"/>
                  </a:lnTo>
                  <a:lnTo>
                    <a:pt x="2860675" y="0"/>
                  </a:lnTo>
                  <a:close/>
                </a:path>
                <a:path w="3063875" h="803910">
                  <a:moveTo>
                    <a:pt x="2973705" y="0"/>
                  </a:moveTo>
                  <a:lnTo>
                    <a:pt x="2917190" y="0"/>
                  </a:lnTo>
                  <a:lnTo>
                    <a:pt x="2917190" y="11163"/>
                  </a:lnTo>
                  <a:lnTo>
                    <a:pt x="2973705" y="11163"/>
                  </a:lnTo>
                  <a:lnTo>
                    <a:pt x="2973705" y="0"/>
                  </a:lnTo>
                  <a:close/>
                </a:path>
                <a:path w="3063875" h="803910">
                  <a:moveTo>
                    <a:pt x="3063748" y="0"/>
                  </a:moveTo>
                  <a:lnTo>
                    <a:pt x="3030220" y="0"/>
                  </a:lnTo>
                  <a:lnTo>
                    <a:pt x="3030220" y="11163"/>
                  </a:lnTo>
                  <a:lnTo>
                    <a:pt x="3052572" y="11163"/>
                  </a:lnTo>
                  <a:lnTo>
                    <a:pt x="3052572" y="33477"/>
                  </a:lnTo>
                  <a:lnTo>
                    <a:pt x="3063748" y="33477"/>
                  </a:lnTo>
                  <a:lnTo>
                    <a:pt x="3063748" y="0"/>
                  </a:lnTo>
                  <a:close/>
                </a:path>
              </a:pathLst>
            </a:custGeom>
            <a:solidFill>
              <a:srgbClr val="FFC727"/>
            </a:solidFill>
          </p:spPr>
          <p:txBody>
            <a:bodyPr wrap="square" lIns="0" tIns="0" rIns="0" bIns="0" rtlCol="0"/>
            <a:lstStyle/>
            <a:p>
              <a:endParaRPr/>
            </a:p>
          </p:txBody>
        </p:sp>
        <p:sp>
          <p:nvSpPr>
            <p:cNvPr id="42" name="object 42"/>
            <p:cNvSpPr/>
            <p:nvPr/>
          </p:nvSpPr>
          <p:spPr>
            <a:xfrm>
              <a:off x="17626076" y="5781040"/>
              <a:ext cx="0" cy="623570"/>
            </a:xfrm>
            <a:custGeom>
              <a:avLst/>
              <a:gdLst/>
              <a:ahLst/>
              <a:cxnLst/>
              <a:rect l="l" t="t" r="r" b="b"/>
              <a:pathLst>
                <a:path h="623570">
                  <a:moveTo>
                    <a:pt x="0" y="0"/>
                  </a:moveTo>
                  <a:lnTo>
                    <a:pt x="0" y="623519"/>
                  </a:lnTo>
                </a:path>
              </a:pathLst>
            </a:custGeom>
            <a:ln w="11176">
              <a:solidFill>
                <a:srgbClr val="FFC727"/>
              </a:solidFill>
              <a:prstDash val="dash"/>
            </a:ln>
          </p:spPr>
          <p:txBody>
            <a:bodyPr wrap="square" lIns="0" tIns="0" rIns="0" bIns="0" rtlCol="0"/>
            <a:lstStyle/>
            <a:p>
              <a:endParaRPr/>
            </a:p>
          </p:txBody>
        </p:sp>
        <p:sp>
          <p:nvSpPr>
            <p:cNvPr id="43" name="object 43"/>
            <p:cNvSpPr/>
            <p:nvPr/>
          </p:nvSpPr>
          <p:spPr>
            <a:xfrm>
              <a:off x="14721967" y="4765243"/>
              <a:ext cx="1635125" cy="18415"/>
            </a:xfrm>
            <a:custGeom>
              <a:avLst/>
              <a:gdLst/>
              <a:ahLst/>
              <a:cxnLst/>
              <a:rect l="l" t="t" r="r" b="b"/>
              <a:pathLst>
                <a:path w="1635125" h="18414">
                  <a:moveTo>
                    <a:pt x="100495" y="0"/>
                  </a:moveTo>
                  <a:lnTo>
                    <a:pt x="0" y="0"/>
                  </a:lnTo>
                  <a:lnTo>
                    <a:pt x="0" y="18072"/>
                  </a:lnTo>
                  <a:lnTo>
                    <a:pt x="100495" y="18072"/>
                  </a:lnTo>
                  <a:lnTo>
                    <a:pt x="100495" y="0"/>
                  </a:lnTo>
                  <a:close/>
                </a:path>
                <a:path w="1635125" h="18414">
                  <a:moveTo>
                    <a:pt x="1634744" y="0"/>
                  </a:moveTo>
                  <a:lnTo>
                    <a:pt x="219202" y="0"/>
                  </a:lnTo>
                  <a:lnTo>
                    <a:pt x="219202" y="18072"/>
                  </a:lnTo>
                  <a:lnTo>
                    <a:pt x="1634744" y="18072"/>
                  </a:lnTo>
                  <a:lnTo>
                    <a:pt x="1634744" y="0"/>
                  </a:lnTo>
                  <a:close/>
                </a:path>
              </a:pathLst>
            </a:custGeom>
            <a:solidFill>
              <a:srgbClr val="EBEBEB"/>
            </a:solidFill>
          </p:spPr>
          <p:txBody>
            <a:bodyPr wrap="square" lIns="0" tIns="0" rIns="0" bIns="0" rtlCol="0"/>
            <a:lstStyle/>
            <a:p>
              <a:endParaRPr/>
            </a:p>
          </p:txBody>
        </p:sp>
        <p:sp>
          <p:nvSpPr>
            <p:cNvPr id="44" name="object 44"/>
            <p:cNvSpPr/>
            <p:nvPr/>
          </p:nvSpPr>
          <p:spPr>
            <a:xfrm>
              <a:off x="16418432" y="4765237"/>
              <a:ext cx="191135" cy="18415"/>
            </a:xfrm>
            <a:custGeom>
              <a:avLst/>
              <a:gdLst/>
              <a:ahLst/>
              <a:cxnLst/>
              <a:rect l="l" t="t" r="r" b="b"/>
              <a:pathLst>
                <a:path w="191134" h="18414">
                  <a:moveTo>
                    <a:pt x="190832" y="0"/>
                  </a:moveTo>
                  <a:lnTo>
                    <a:pt x="0" y="0"/>
                  </a:lnTo>
                  <a:lnTo>
                    <a:pt x="0" y="18077"/>
                  </a:lnTo>
                  <a:lnTo>
                    <a:pt x="190832" y="18077"/>
                  </a:lnTo>
                  <a:lnTo>
                    <a:pt x="190832" y="0"/>
                  </a:lnTo>
                  <a:close/>
                </a:path>
              </a:pathLst>
            </a:custGeom>
            <a:solidFill>
              <a:srgbClr val="FFC727"/>
            </a:solidFill>
          </p:spPr>
          <p:txBody>
            <a:bodyPr wrap="square" lIns="0" tIns="0" rIns="0" bIns="0" rtlCol="0"/>
            <a:lstStyle/>
            <a:p>
              <a:endParaRPr/>
            </a:p>
          </p:txBody>
        </p:sp>
        <p:sp>
          <p:nvSpPr>
            <p:cNvPr id="45" name="object 45"/>
            <p:cNvSpPr/>
            <p:nvPr/>
          </p:nvSpPr>
          <p:spPr>
            <a:xfrm>
              <a:off x="16650716" y="4765237"/>
              <a:ext cx="748665" cy="18415"/>
            </a:xfrm>
            <a:custGeom>
              <a:avLst/>
              <a:gdLst/>
              <a:ahLst/>
              <a:cxnLst/>
              <a:rect l="l" t="t" r="r" b="b"/>
              <a:pathLst>
                <a:path w="748665" h="18414">
                  <a:moveTo>
                    <a:pt x="748576" y="0"/>
                  </a:moveTo>
                  <a:lnTo>
                    <a:pt x="0" y="0"/>
                  </a:lnTo>
                  <a:lnTo>
                    <a:pt x="0" y="18077"/>
                  </a:lnTo>
                  <a:lnTo>
                    <a:pt x="748576" y="18077"/>
                  </a:lnTo>
                  <a:lnTo>
                    <a:pt x="748576" y="0"/>
                  </a:lnTo>
                  <a:close/>
                </a:path>
              </a:pathLst>
            </a:custGeom>
            <a:solidFill>
              <a:srgbClr val="A6A6A6"/>
            </a:solidFill>
          </p:spPr>
          <p:txBody>
            <a:bodyPr wrap="square" lIns="0" tIns="0" rIns="0" bIns="0" rtlCol="0"/>
            <a:lstStyle/>
            <a:p>
              <a:endParaRPr/>
            </a:p>
          </p:txBody>
        </p:sp>
        <p:sp>
          <p:nvSpPr>
            <p:cNvPr id="46" name="object 46"/>
            <p:cNvSpPr/>
            <p:nvPr/>
          </p:nvSpPr>
          <p:spPr>
            <a:xfrm>
              <a:off x="14721967" y="4850614"/>
              <a:ext cx="100965" cy="18415"/>
            </a:xfrm>
            <a:custGeom>
              <a:avLst/>
              <a:gdLst/>
              <a:ahLst/>
              <a:cxnLst/>
              <a:rect l="l" t="t" r="r" b="b"/>
              <a:pathLst>
                <a:path w="100965" h="18414">
                  <a:moveTo>
                    <a:pt x="100503" y="0"/>
                  </a:moveTo>
                  <a:lnTo>
                    <a:pt x="0" y="0"/>
                  </a:lnTo>
                  <a:lnTo>
                    <a:pt x="0" y="18082"/>
                  </a:lnTo>
                  <a:lnTo>
                    <a:pt x="100503" y="18082"/>
                  </a:lnTo>
                  <a:lnTo>
                    <a:pt x="100503" y="0"/>
                  </a:lnTo>
                  <a:close/>
                </a:path>
              </a:pathLst>
            </a:custGeom>
            <a:solidFill>
              <a:srgbClr val="EBEBEB"/>
            </a:solidFill>
          </p:spPr>
          <p:txBody>
            <a:bodyPr wrap="square" lIns="0" tIns="0" rIns="0" bIns="0" rtlCol="0"/>
            <a:lstStyle/>
            <a:p>
              <a:endParaRPr/>
            </a:p>
          </p:txBody>
        </p:sp>
        <p:sp>
          <p:nvSpPr>
            <p:cNvPr id="47" name="object 47"/>
            <p:cNvSpPr/>
            <p:nvPr/>
          </p:nvSpPr>
          <p:spPr>
            <a:xfrm>
              <a:off x="15039086" y="4850614"/>
              <a:ext cx="756920" cy="18415"/>
            </a:xfrm>
            <a:custGeom>
              <a:avLst/>
              <a:gdLst/>
              <a:ahLst/>
              <a:cxnLst/>
              <a:rect l="l" t="t" r="r" b="b"/>
              <a:pathLst>
                <a:path w="756919" h="18414">
                  <a:moveTo>
                    <a:pt x="756399" y="0"/>
                  </a:moveTo>
                  <a:lnTo>
                    <a:pt x="0" y="0"/>
                  </a:lnTo>
                  <a:lnTo>
                    <a:pt x="0" y="18082"/>
                  </a:lnTo>
                  <a:lnTo>
                    <a:pt x="756399" y="18082"/>
                  </a:lnTo>
                  <a:lnTo>
                    <a:pt x="756399" y="0"/>
                  </a:lnTo>
                  <a:close/>
                </a:path>
              </a:pathLst>
            </a:custGeom>
            <a:solidFill>
              <a:srgbClr val="A6A6A6"/>
            </a:solidFill>
          </p:spPr>
          <p:txBody>
            <a:bodyPr wrap="square" lIns="0" tIns="0" rIns="0" bIns="0" rtlCol="0"/>
            <a:lstStyle/>
            <a:p>
              <a:endParaRPr/>
            </a:p>
          </p:txBody>
        </p:sp>
        <p:sp>
          <p:nvSpPr>
            <p:cNvPr id="48" name="object 48"/>
            <p:cNvSpPr/>
            <p:nvPr/>
          </p:nvSpPr>
          <p:spPr>
            <a:xfrm>
              <a:off x="15039086" y="4935989"/>
              <a:ext cx="507365" cy="18415"/>
            </a:xfrm>
            <a:custGeom>
              <a:avLst/>
              <a:gdLst/>
              <a:ahLst/>
              <a:cxnLst/>
              <a:rect l="l" t="t" r="r" b="b"/>
              <a:pathLst>
                <a:path w="507365" h="18414">
                  <a:moveTo>
                    <a:pt x="506873" y="0"/>
                  </a:moveTo>
                  <a:lnTo>
                    <a:pt x="0" y="0"/>
                  </a:lnTo>
                  <a:lnTo>
                    <a:pt x="0" y="18077"/>
                  </a:lnTo>
                  <a:lnTo>
                    <a:pt x="506873" y="18077"/>
                  </a:lnTo>
                  <a:lnTo>
                    <a:pt x="506873" y="0"/>
                  </a:lnTo>
                  <a:close/>
                </a:path>
              </a:pathLst>
            </a:custGeom>
            <a:solidFill>
              <a:srgbClr val="FFC727"/>
            </a:solidFill>
          </p:spPr>
          <p:txBody>
            <a:bodyPr wrap="square" lIns="0" tIns="0" rIns="0" bIns="0" rtlCol="0"/>
            <a:lstStyle/>
            <a:p>
              <a:endParaRPr/>
            </a:p>
          </p:txBody>
        </p:sp>
        <p:sp>
          <p:nvSpPr>
            <p:cNvPr id="49" name="object 49"/>
            <p:cNvSpPr/>
            <p:nvPr/>
          </p:nvSpPr>
          <p:spPr>
            <a:xfrm>
              <a:off x="15602205" y="4935994"/>
              <a:ext cx="1706880" cy="103505"/>
            </a:xfrm>
            <a:custGeom>
              <a:avLst/>
              <a:gdLst/>
              <a:ahLst/>
              <a:cxnLst/>
              <a:rect l="l" t="t" r="r" b="b"/>
              <a:pathLst>
                <a:path w="1706880" h="103504">
                  <a:moveTo>
                    <a:pt x="1072324" y="0"/>
                  </a:moveTo>
                  <a:lnTo>
                    <a:pt x="0" y="0"/>
                  </a:lnTo>
                  <a:lnTo>
                    <a:pt x="0" y="18072"/>
                  </a:lnTo>
                  <a:lnTo>
                    <a:pt x="1072324" y="18072"/>
                  </a:lnTo>
                  <a:lnTo>
                    <a:pt x="1072324" y="0"/>
                  </a:lnTo>
                  <a:close/>
                </a:path>
                <a:path w="1706880" h="103504">
                  <a:moveTo>
                    <a:pt x="1706727" y="85369"/>
                  </a:moveTo>
                  <a:lnTo>
                    <a:pt x="943737" y="85369"/>
                  </a:lnTo>
                  <a:lnTo>
                    <a:pt x="943737" y="103441"/>
                  </a:lnTo>
                  <a:lnTo>
                    <a:pt x="1706727" y="103441"/>
                  </a:lnTo>
                  <a:lnTo>
                    <a:pt x="1706727" y="85369"/>
                  </a:lnTo>
                  <a:close/>
                </a:path>
              </a:pathLst>
            </a:custGeom>
            <a:solidFill>
              <a:srgbClr val="A6A6A6"/>
            </a:solidFill>
          </p:spPr>
          <p:txBody>
            <a:bodyPr wrap="square" lIns="0" tIns="0" rIns="0" bIns="0" rtlCol="0"/>
            <a:lstStyle/>
            <a:p>
              <a:endParaRPr/>
            </a:p>
          </p:txBody>
        </p:sp>
        <p:sp>
          <p:nvSpPr>
            <p:cNvPr id="50" name="object 50"/>
            <p:cNvSpPr/>
            <p:nvPr/>
          </p:nvSpPr>
          <p:spPr>
            <a:xfrm>
              <a:off x="14721967" y="4850625"/>
              <a:ext cx="2359025" cy="103505"/>
            </a:xfrm>
            <a:custGeom>
              <a:avLst/>
              <a:gdLst/>
              <a:ahLst/>
              <a:cxnLst/>
              <a:rect l="l" t="t" r="r" b="b"/>
              <a:pathLst>
                <a:path w="2359025" h="103504">
                  <a:moveTo>
                    <a:pt x="100495" y="85369"/>
                  </a:moveTo>
                  <a:lnTo>
                    <a:pt x="0" y="85369"/>
                  </a:lnTo>
                  <a:lnTo>
                    <a:pt x="0" y="103441"/>
                  </a:lnTo>
                  <a:lnTo>
                    <a:pt x="100495" y="103441"/>
                  </a:lnTo>
                  <a:lnTo>
                    <a:pt x="100495" y="85369"/>
                  </a:lnTo>
                  <a:close/>
                </a:path>
                <a:path w="2359025" h="103504">
                  <a:moveTo>
                    <a:pt x="1866023" y="0"/>
                  </a:moveTo>
                  <a:lnTo>
                    <a:pt x="1121029" y="0"/>
                  </a:lnTo>
                  <a:lnTo>
                    <a:pt x="1121029" y="18084"/>
                  </a:lnTo>
                  <a:lnTo>
                    <a:pt x="1866023" y="18084"/>
                  </a:lnTo>
                  <a:lnTo>
                    <a:pt x="1866023" y="0"/>
                  </a:lnTo>
                  <a:close/>
                </a:path>
                <a:path w="2359025" h="103504">
                  <a:moveTo>
                    <a:pt x="2358885" y="85369"/>
                  </a:moveTo>
                  <a:lnTo>
                    <a:pt x="2033016" y="85369"/>
                  </a:lnTo>
                  <a:lnTo>
                    <a:pt x="2033016" y="103441"/>
                  </a:lnTo>
                  <a:lnTo>
                    <a:pt x="2358885" y="103441"/>
                  </a:lnTo>
                  <a:lnTo>
                    <a:pt x="2358885" y="85369"/>
                  </a:lnTo>
                  <a:close/>
                </a:path>
              </a:pathLst>
            </a:custGeom>
            <a:solidFill>
              <a:srgbClr val="EBEBEB"/>
            </a:solidFill>
          </p:spPr>
          <p:txBody>
            <a:bodyPr wrap="square" lIns="0" tIns="0" rIns="0" bIns="0" rtlCol="0"/>
            <a:lstStyle/>
            <a:p>
              <a:endParaRPr/>
            </a:p>
          </p:txBody>
        </p:sp>
        <p:sp>
          <p:nvSpPr>
            <p:cNvPr id="51" name="object 51"/>
            <p:cNvSpPr/>
            <p:nvPr/>
          </p:nvSpPr>
          <p:spPr>
            <a:xfrm>
              <a:off x="14721967" y="5021353"/>
              <a:ext cx="100965" cy="18415"/>
            </a:xfrm>
            <a:custGeom>
              <a:avLst/>
              <a:gdLst/>
              <a:ahLst/>
              <a:cxnLst/>
              <a:rect l="l" t="t" r="r" b="b"/>
              <a:pathLst>
                <a:path w="100965" h="18414">
                  <a:moveTo>
                    <a:pt x="100503" y="0"/>
                  </a:moveTo>
                  <a:lnTo>
                    <a:pt x="0" y="0"/>
                  </a:lnTo>
                  <a:lnTo>
                    <a:pt x="0" y="18082"/>
                  </a:lnTo>
                  <a:lnTo>
                    <a:pt x="100503" y="18082"/>
                  </a:lnTo>
                  <a:lnTo>
                    <a:pt x="100503" y="0"/>
                  </a:lnTo>
                  <a:close/>
                </a:path>
              </a:pathLst>
            </a:custGeom>
            <a:solidFill>
              <a:srgbClr val="A6A6A6"/>
            </a:solidFill>
          </p:spPr>
          <p:txBody>
            <a:bodyPr wrap="square" lIns="0" tIns="0" rIns="0" bIns="0" rtlCol="0"/>
            <a:lstStyle/>
            <a:p>
              <a:endParaRPr/>
            </a:p>
          </p:txBody>
        </p:sp>
        <p:sp>
          <p:nvSpPr>
            <p:cNvPr id="52" name="object 52"/>
            <p:cNvSpPr/>
            <p:nvPr/>
          </p:nvSpPr>
          <p:spPr>
            <a:xfrm>
              <a:off x="14941169" y="5021353"/>
              <a:ext cx="594360" cy="18415"/>
            </a:xfrm>
            <a:custGeom>
              <a:avLst/>
              <a:gdLst/>
              <a:ahLst/>
              <a:cxnLst/>
              <a:rect l="l" t="t" r="r" b="b"/>
              <a:pathLst>
                <a:path w="594359" h="18414">
                  <a:moveTo>
                    <a:pt x="593854" y="0"/>
                  </a:moveTo>
                  <a:lnTo>
                    <a:pt x="0" y="0"/>
                  </a:lnTo>
                  <a:lnTo>
                    <a:pt x="0" y="18082"/>
                  </a:lnTo>
                  <a:lnTo>
                    <a:pt x="593854" y="18082"/>
                  </a:lnTo>
                  <a:lnTo>
                    <a:pt x="593854" y="0"/>
                  </a:lnTo>
                  <a:close/>
                </a:path>
              </a:pathLst>
            </a:custGeom>
            <a:solidFill>
              <a:srgbClr val="EBEBEB"/>
            </a:solidFill>
          </p:spPr>
          <p:txBody>
            <a:bodyPr wrap="square" lIns="0" tIns="0" rIns="0" bIns="0" rtlCol="0"/>
            <a:lstStyle/>
            <a:p>
              <a:endParaRPr/>
            </a:p>
          </p:txBody>
        </p:sp>
        <p:sp>
          <p:nvSpPr>
            <p:cNvPr id="53" name="object 53"/>
            <p:cNvSpPr/>
            <p:nvPr/>
          </p:nvSpPr>
          <p:spPr>
            <a:xfrm>
              <a:off x="15595346" y="5021353"/>
              <a:ext cx="904240" cy="18415"/>
            </a:xfrm>
            <a:custGeom>
              <a:avLst/>
              <a:gdLst/>
              <a:ahLst/>
              <a:cxnLst/>
              <a:rect l="l" t="t" r="r" b="b"/>
              <a:pathLst>
                <a:path w="904240" h="18414">
                  <a:moveTo>
                    <a:pt x="903966" y="0"/>
                  </a:moveTo>
                  <a:lnTo>
                    <a:pt x="0" y="0"/>
                  </a:lnTo>
                  <a:lnTo>
                    <a:pt x="0" y="18082"/>
                  </a:lnTo>
                  <a:lnTo>
                    <a:pt x="903966" y="18082"/>
                  </a:lnTo>
                  <a:lnTo>
                    <a:pt x="903966" y="0"/>
                  </a:lnTo>
                  <a:close/>
                </a:path>
              </a:pathLst>
            </a:custGeom>
            <a:solidFill>
              <a:srgbClr val="FFC727"/>
            </a:solidFill>
          </p:spPr>
          <p:txBody>
            <a:bodyPr wrap="square" lIns="0" tIns="0" rIns="0" bIns="0" rtlCol="0"/>
            <a:lstStyle/>
            <a:p>
              <a:endParaRPr/>
            </a:p>
          </p:txBody>
        </p:sp>
        <p:sp>
          <p:nvSpPr>
            <p:cNvPr id="54" name="object 54"/>
            <p:cNvSpPr/>
            <p:nvPr/>
          </p:nvSpPr>
          <p:spPr>
            <a:xfrm>
              <a:off x="14941169" y="5782152"/>
              <a:ext cx="722630" cy="18415"/>
            </a:xfrm>
            <a:custGeom>
              <a:avLst/>
              <a:gdLst/>
              <a:ahLst/>
              <a:cxnLst/>
              <a:rect l="l" t="t" r="r" b="b"/>
              <a:pathLst>
                <a:path w="722630" h="18414">
                  <a:moveTo>
                    <a:pt x="722525" y="0"/>
                  </a:moveTo>
                  <a:lnTo>
                    <a:pt x="0" y="0"/>
                  </a:lnTo>
                  <a:lnTo>
                    <a:pt x="0" y="18077"/>
                  </a:lnTo>
                  <a:lnTo>
                    <a:pt x="722525" y="18077"/>
                  </a:lnTo>
                  <a:lnTo>
                    <a:pt x="722525" y="0"/>
                  </a:lnTo>
                  <a:close/>
                </a:path>
              </a:pathLst>
            </a:custGeom>
            <a:solidFill>
              <a:srgbClr val="A6A6A6"/>
            </a:solidFill>
          </p:spPr>
          <p:txBody>
            <a:bodyPr wrap="square" lIns="0" tIns="0" rIns="0" bIns="0" rtlCol="0"/>
            <a:lstStyle/>
            <a:p>
              <a:endParaRPr/>
            </a:p>
          </p:txBody>
        </p:sp>
        <p:sp>
          <p:nvSpPr>
            <p:cNvPr id="55" name="object 55"/>
            <p:cNvSpPr/>
            <p:nvPr/>
          </p:nvSpPr>
          <p:spPr>
            <a:xfrm>
              <a:off x="14941169" y="5867641"/>
              <a:ext cx="1386205" cy="274320"/>
            </a:xfrm>
            <a:custGeom>
              <a:avLst/>
              <a:gdLst/>
              <a:ahLst/>
              <a:cxnLst/>
              <a:rect l="l" t="t" r="r" b="b"/>
              <a:pathLst>
                <a:path w="1386205" h="274320">
                  <a:moveTo>
                    <a:pt x="604786" y="256133"/>
                  </a:moveTo>
                  <a:lnTo>
                    <a:pt x="97917" y="256133"/>
                  </a:lnTo>
                  <a:lnTo>
                    <a:pt x="97917" y="274205"/>
                  </a:lnTo>
                  <a:lnTo>
                    <a:pt x="604786" y="274205"/>
                  </a:lnTo>
                  <a:lnTo>
                    <a:pt x="604786" y="256133"/>
                  </a:lnTo>
                  <a:close/>
                </a:path>
                <a:path w="1386205" h="274320">
                  <a:moveTo>
                    <a:pt x="1358366" y="85382"/>
                  </a:moveTo>
                  <a:lnTo>
                    <a:pt x="1026668" y="85382"/>
                  </a:lnTo>
                  <a:lnTo>
                    <a:pt x="1026668" y="103454"/>
                  </a:lnTo>
                  <a:lnTo>
                    <a:pt x="1358366" y="103454"/>
                  </a:lnTo>
                  <a:lnTo>
                    <a:pt x="1358366" y="85382"/>
                  </a:lnTo>
                  <a:close/>
                </a:path>
                <a:path w="1386205" h="274320">
                  <a:moveTo>
                    <a:pt x="1385798" y="0"/>
                  </a:moveTo>
                  <a:lnTo>
                    <a:pt x="0" y="0"/>
                  </a:lnTo>
                  <a:lnTo>
                    <a:pt x="0" y="18072"/>
                  </a:lnTo>
                  <a:lnTo>
                    <a:pt x="1385798" y="18072"/>
                  </a:lnTo>
                  <a:lnTo>
                    <a:pt x="1385798" y="0"/>
                  </a:lnTo>
                  <a:close/>
                </a:path>
              </a:pathLst>
            </a:custGeom>
            <a:solidFill>
              <a:srgbClr val="FFC727"/>
            </a:solidFill>
          </p:spPr>
          <p:txBody>
            <a:bodyPr wrap="square" lIns="0" tIns="0" rIns="0" bIns="0" rtlCol="0"/>
            <a:lstStyle/>
            <a:p>
              <a:endParaRPr/>
            </a:p>
          </p:txBody>
        </p:sp>
        <p:sp>
          <p:nvSpPr>
            <p:cNvPr id="56" name="object 56"/>
            <p:cNvSpPr/>
            <p:nvPr/>
          </p:nvSpPr>
          <p:spPr>
            <a:xfrm>
              <a:off x="14721967" y="5782157"/>
              <a:ext cx="1887220" cy="189230"/>
            </a:xfrm>
            <a:custGeom>
              <a:avLst/>
              <a:gdLst/>
              <a:ahLst/>
              <a:cxnLst/>
              <a:rect l="l" t="t" r="r" b="b"/>
              <a:pathLst>
                <a:path w="1887219" h="189229">
                  <a:moveTo>
                    <a:pt x="100495" y="170865"/>
                  </a:moveTo>
                  <a:lnTo>
                    <a:pt x="0" y="170865"/>
                  </a:lnTo>
                  <a:lnTo>
                    <a:pt x="0" y="188937"/>
                  </a:lnTo>
                  <a:lnTo>
                    <a:pt x="100495" y="188937"/>
                  </a:lnTo>
                  <a:lnTo>
                    <a:pt x="100495" y="170865"/>
                  </a:lnTo>
                  <a:close/>
                </a:path>
                <a:path w="1887219" h="189229">
                  <a:moveTo>
                    <a:pt x="100495" y="0"/>
                  </a:moveTo>
                  <a:lnTo>
                    <a:pt x="0" y="0"/>
                  </a:lnTo>
                  <a:lnTo>
                    <a:pt x="0" y="18072"/>
                  </a:lnTo>
                  <a:lnTo>
                    <a:pt x="100495" y="18072"/>
                  </a:lnTo>
                  <a:lnTo>
                    <a:pt x="100495" y="0"/>
                  </a:lnTo>
                  <a:close/>
                </a:path>
                <a:path w="1887219" h="189229">
                  <a:moveTo>
                    <a:pt x="1165428" y="170865"/>
                  </a:moveTo>
                  <a:lnTo>
                    <a:pt x="219202" y="170865"/>
                  </a:lnTo>
                  <a:lnTo>
                    <a:pt x="219202" y="188937"/>
                  </a:lnTo>
                  <a:lnTo>
                    <a:pt x="1165428" y="188937"/>
                  </a:lnTo>
                  <a:lnTo>
                    <a:pt x="1165428" y="170865"/>
                  </a:lnTo>
                  <a:close/>
                </a:path>
                <a:path w="1887219" h="189229">
                  <a:moveTo>
                    <a:pt x="1887220" y="0"/>
                  </a:moveTo>
                  <a:lnTo>
                    <a:pt x="982472" y="0"/>
                  </a:lnTo>
                  <a:lnTo>
                    <a:pt x="982472" y="18072"/>
                  </a:lnTo>
                  <a:lnTo>
                    <a:pt x="1887220" y="18072"/>
                  </a:lnTo>
                  <a:lnTo>
                    <a:pt x="1887220" y="0"/>
                  </a:lnTo>
                  <a:close/>
                </a:path>
              </a:pathLst>
            </a:custGeom>
            <a:solidFill>
              <a:srgbClr val="EBEBEB"/>
            </a:solidFill>
          </p:spPr>
          <p:txBody>
            <a:bodyPr wrap="square" lIns="0" tIns="0" rIns="0" bIns="0" rtlCol="0"/>
            <a:lstStyle/>
            <a:p>
              <a:endParaRPr/>
            </a:p>
          </p:txBody>
        </p:sp>
        <p:sp>
          <p:nvSpPr>
            <p:cNvPr id="57" name="object 57"/>
            <p:cNvSpPr/>
            <p:nvPr/>
          </p:nvSpPr>
          <p:spPr>
            <a:xfrm>
              <a:off x="15615412" y="6380004"/>
              <a:ext cx="332105" cy="18415"/>
            </a:xfrm>
            <a:custGeom>
              <a:avLst/>
              <a:gdLst/>
              <a:ahLst/>
              <a:cxnLst/>
              <a:rect l="l" t="t" r="r" b="b"/>
              <a:pathLst>
                <a:path w="332105" h="18414">
                  <a:moveTo>
                    <a:pt x="331693" y="0"/>
                  </a:moveTo>
                  <a:lnTo>
                    <a:pt x="0" y="0"/>
                  </a:lnTo>
                  <a:lnTo>
                    <a:pt x="0" y="18077"/>
                  </a:lnTo>
                  <a:lnTo>
                    <a:pt x="331693" y="18077"/>
                  </a:lnTo>
                  <a:lnTo>
                    <a:pt x="331693" y="0"/>
                  </a:lnTo>
                  <a:close/>
                </a:path>
              </a:pathLst>
            </a:custGeom>
            <a:solidFill>
              <a:srgbClr val="FFC727"/>
            </a:solidFill>
          </p:spPr>
          <p:txBody>
            <a:bodyPr wrap="square" lIns="0" tIns="0" rIns="0" bIns="0" rtlCol="0"/>
            <a:lstStyle/>
            <a:p>
              <a:endParaRPr/>
            </a:p>
          </p:txBody>
        </p:sp>
        <p:sp>
          <p:nvSpPr>
            <p:cNvPr id="58" name="object 58"/>
            <p:cNvSpPr/>
            <p:nvPr/>
          </p:nvSpPr>
          <p:spPr>
            <a:xfrm>
              <a:off x="14721967" y="6038405"/>
              <a:ext cx="813435" cy="360045"/>
            </a:xfrm>
            <a:custGeom>
              <a:avLst/>
              <a:gdLst/>
              <a:ahLst/>
              <a:cxnLst/>
              <a:rect l="l" t="t" r="r" b="b"/>
              <a:pathLst>
                <a:path w="813434" h="360045">
                  <a:moveTo>
                    <a:pt x="100495" y="0"/>
                  </a:moveTo>
                  <a:lnTo>
                    <a:pt x="0" y="0"/>
                  </a:lnTo>
                  <a:lnTo>
                    <a:pt x="0" y="18072"/>
                  </a:lnTo>
                  <a:lnTo>
                    <a:pt x="100495" y="18072"/>
                  </a:lnTo>
                  <a:lnTo>
                    <a:pt x="100495" y="0"/>
                  </a:lnTo>
                  <a:close/>
                </a:path>
                <a:path w="813434" h="360045">
                  <a:moveTo>
                    <a:pt x="813054" y="341604"/>
                  </a:moveTo>
                  <a:lnTo>
                    <a:pt x="219202" y="341604"/>
                  </a:lnTo>
                  <a:lnTo>
                    <a:pt x="219202" y="359676"/>
                  </a:lnTo>
                  <a:lnTo>
                    <a:pt x="813054" y="359676"/>
                  </a:lnTo>
                  <a:lnTo>
                    <a:pt x="813054" y="341604"/>
                  </a:lnTo>
                  <a:close/>
                </a:path>
              </a:pathLst>
            </a:custGeom>
            <a:solidFill>
              <a:srgbClr val="EBEBEB"/>
            </a:solidFill>
          </p:spPr>
          <p:txBody>
            <a:bodyPr wrap="square" lIns="0" tIns="0" rIns="0" bIns="0" rtlCol="0"/>
            <a:lstStyle/>
            <a:p>
              <a:endParaRPr/>
            </a:p>
          </p:txBody>
        </p:sp>
        <p:sp>
          <p:nvSpPr>
            <p:cNvPr id="59" name="object 59"/>
            <p:cNvSpPr/>
            <p:nvPr/>
          </p:nvSpPr>
          <p:spPr>
            <a:xfrm>
              <a:off x="14941169" y="6038405"/>
              <a:ext cx="1733550" cy="274320"/>
            </a:xfrm>
            <a:custGeom>
              <a:avLst/>
              <a:gdLst/>
              <a:ahLst/>
              <a:cxnLst/>
              <a:rect l="l" t="t" r="r" b="b"/>
              <a:pathLst>
                <a:path w="1733550" h="274320">
                  <a:moveTo>
                    <a:pt x="722515" y="256235"/>
                  </a:moveTo>
                  <a:lnTo>
                    <a:pt x="0" y="256235"/>
                  </a:lnTo>
                  <a:lnTo>
                    <a:pt x="0" y="274307"/>
                  </a:lnTo>
                  <a:lnTo>
                    <a:pt x="722515" y="274307"/>
                  </a:lnTo>
                  <a:lnTo>
                    <a:pt x="722515" y="256235"/>
                  </a:lnTo>
                  <a:close/>
                </a:path>
                <a:path w="1733550" h="274320">
                  <a:moveTo>
                    <a:pt x="854316" y="0"/>
                  </a:moveTo>
                  <a:lnTo>
                    <a:pt x="97917" y="0"/>
                  </a:lnTo>
                  <a:lnTo>
                    <a:pt x="97917" y="18072"/>
                  </a:lnTo>
                  <a:lnTo>
                    <a:pt x="854316" y="18072"/>
                  </a:lnTo>
                  <a:lnTo>
                    <a:pt x="854316" y="0"/>
                  </a:lnTo>
                  <a:close/>
                </a:path>
                <a:path w="1733550" h="274320">
                  <a:moveTo>
                    <a:pt x="1733359" y="85369"/>
                  </a:moveTo>
                  <a:lnTo>
                    <a:pt x="661035" y="85369"/>
                  </a:lnTo>
                  <a:lnTo>
                    <a:pt x="661035" y="103441"/>
                  </a:lnTo>
                  <a:lnTo>
                    <a:pt x="1733359" y="103441"/>
                  </a:lnTo>
                  <a:lnTo>
                    <a:pt x="1733359" y="85369"/>
                  </a:lnTo>
                  <a:close/>
                </a:path>
              </a:pathLst>
            </a:custGeom>
            <a:solidFill>
              <a:srgbClr val="A6A6A6"/>
            </a:solidFill>
          </p:spPr>
          <p:txBody>
            <a:bodyPr wrap="square" lIns="0" tIns="0" rIns="0" bIns="0" rtlCol="0"/>
            <a:lstStyle/>
            <a:p>
              <a:endParaRPr/>
            </a:p>
          </p:txBody>
        </p:sp>
        <p:sp>
          <p:nvSpPr>
            <p:cNvPr id="60" name="object 60"/>
            <p:cNvSpPr/>
            <p:nvPr/>
          </p:nvSpPr>
          <p:spPr>
            <a:xfrm>
              <a:off x="14721967" y="6123775"/>
              <a:ext cx="2195830" cy="104139"/>
            </a:xfrm>
            <a:custGeom>
              <a:avLst/>
              <a:gdLst/>
              <a:ahLst/>
              <a:cxnLst/>
              <a:rect l="l" t="t" r="r" b="b"/>
              <a:pathLst>
                <a:path w="2195830" h="104139">
                  <a:moveTo>
                    <a:pt x="100495" y="0"/>
                  </a:moveTo>
                  <a:lnTo>
                    <a:pt x="0" y="0"/>
                  </a:lnTo>
                  <a:lnTo>
                    <a:pt x="0" y="18072"/>
                  </a:lnTo>
                  <a:lnTo>
                    <a:pt x="100495" y="18072"/>
                  </a:lnTo>
                  <a:lnTo>
                    <a:pt x="100495" y="0"/>
                  </a:lnTo>
                  <a:close/>
                </a:path>
                <a:path w="2195830" h="104139">
                  <a:moveTo>
                    <a:pt x="2195639" y="85483"/>
                  </a:moveTo>
                  <a:lnTo>
                    <a:pt x="1870329" y="85483"/>
                  </a:lnTo>
                  <a:lnTo>
                    <a:pt x="1870329" y="103555"/>
                  </a:lnTo>
                  <a:lnTo>
                    <a:pt x="2195639" y="103555"/>
                  </a:lnTo>
                  <a:lnTo>
                    <a:pt x="2195639" y="85483"/>
                  </a:lnTo>
                  <a:close/>
                </a:path>
              </a:pathLst>
            </a:custGeom>
            <a:solidFill>
              <a:srgbClr val="EBEBEB"/>
            </a:solidFill>
          </p:spPr>
          <p:txBody>
            <a:bodyPr wrap="square" lIns="0" tIns="0" rIns="0" bIns="0" rtlCol="0"/>
            <a:lstStyle/>
            <a:p>
              <a:endParaRPr/>
            </a:p>
          </p:txBody>
        </p:sp>
        <p:sp>
          <p:nvSpPr>
            <p:cNvPr id="61" name="object 61"/>
            <p:cNvSpPr/>
            <p:nvPr/>
          </p:nvSpPr>
          <p:spPr>
            <a:xfrm>
              <a:off x="14721967" y="6209253"/>
              <a:ext cx="100965" cy="18415"/>
            </a:xfrm>
            <a:custGeom>
              <a:avLst/>
              <a:gdLst/>
              <a:ahLst/>
              <a:cxnLst/>
              <a:rect l="l" t="t" r="r" b="b"/>
              <a:pathLst>
                <a:path w="100965" h="18414">
                  <a:moveTo>
                    <a:pt x="100503" y="0"/>
                  </a:moveTo>
                  <a:lnTo>
                    <a:pt x="0" y="0"/>
                  </a:lnTo>
                  <a:lnTo>
                    <a:pt x="0" y="18077"/>
                  </a:lnTo>
                  <a:lnTo>
                    <a:pt x="100503" y="18077"/>
                  </a:lnTo>
                  <a:lnTo>
                    <a:pt x="100503" y="0"/>
                  </a:lnTo>
                  <a:close/>
                </a:path>
              </a:pathLst>
            </a:custGeom>
            <a:solidFill>
              <a:srgbClr val="A6A6A6"/>
            </a:solidFill>
          </p:spPr>
          <p:txBody>
            <a:bodyPr wrap="square" lIns="0" tIns="0" rIns="0" bIns="0" rtlCol="0"/>
            <a:lstStyle/>
            <a:p>
              <a:endParaRPr/>
            </a:p>
          </p:txBody>
        </p:sp>
        <p:sp>
          <p:nvSpPr>
            <p:cNvPr id="62" name="object 62"/>
            <p:cNvSpPr/>
            <p:nvPr/>
          </p:nvSpPr>
          <p:spPr>
            <a:xfrm>
              <a:off x="14721967" y="6209258"/>
              <a:ext cx="1887220" cy="189230"/>
            </a:xfrm>
            <a:custGeom>
              <a:avLst/>
              <a:gdLst/>
              <a:ahLst/>
              <a:cxnLst/>
              <a:rect l="l" t="t" r="r" b="b"/>
              <a:pathLst>
                <a:path w="1887219" h="189229">
                  <a:moveTo>
                    <a:pt x="100495" y="170751"/>
                  </a:moveTo>
                  <a:lnTo>
                    <a:pt x="0" y="170751"/>
                  </a:lnTo>
                  <a:lnTo>
                    <a:pt x="0" y="188823"/>
                  </a:lnTo>
                  <a:lnTo>
                    <a:pt x="100495" y="188823"/>
                  </a:lnTo>
                  <a:lnTo>
                    <a:pt x="100495" y="170751"/>
                  </a:lnTo>
                  <a:close/>
                </a:path>
                <a:path w="1887219" h="189229">
                  <a:moveTo>
                    <a:pt x="100495" y="85382"/>
                  </a:moveTo>
                  <a:lnTo>
                    <a:pt x="0" y="85382"/>
                  </a:lnTo>
                  <a:lnTo>
                    <a:pt x="0" y="103454"/>
                  </a:lnTo>
                  <a:lnTo>
                    <a:pt x="100495" y="103454"/>
                  </a:lnTo>
                  <a:lnTo>
                    <a:pt x="100495" y="85382"/>
                  </a:lnTo>
                  <a:close/>
                </a:path>
                <a:path w="1887219" h="189229">
                  <a:moveTo>
                    <a:pt x="813054" y="0"/>
                  </a:moveTo>
                  <a:lnTo>
                    <a:pt x="219202" y="0"/>
                  </a:lnTo>
                  <a:lnTo>
                    <a:pt x="219202" y="18072"/>
                  </a:lnTo>
                  <a:lnTo>
                    <a:pt x="813054" y="18072"/>
                  </a:lnTo>
                  <a:lnTo>
                    <a:pt x="813054" y="0"/>
                  </a:lnTo>
                  <a:close/>
                </a:path>
                <a:path w="1887219" h="189229">
                  <a:moveTo>
                    <a:pt x="1887220" y="85382"/>
                  </a:moveTo>
                  <a:lnTo>
                    <a:pt x="982472" y="85382"/>
                  </a:lnTo>
                  <a:lnTo>
                    <a:pt x="982472" y="103454"/>
                  </a:lnTo>
                  <a:lnTo>
                    <a:pt x="1887220" y="103454"/>
                  </a:lnTo>
                  <a:lnTo>
                    <a:pt x="1887220" y="85382"/>
                  </a:lnTo>
                  <a:close/>
                </a:path>
              </a:pathLst>
            </a:custGeom>
            <a:solidFill>
              <a:srgbClr val="EBEBEB"/>
            </a:solidFill>
          </p:spPr>
          <p:txBody>
            <a:bodyPr wrap="square" lIns="0" tIns="0" rIns="0" bIns="0" rtlCol="0"/>
            <a:lstStyle/>
            <a:p>
              <a:endParaRPr/>
            </a:p>
          </p:txBody>
        </p:sp>
        <p:sp>
          <p:nvSpPr>
            <p:cNvPr id="63" name="object 63"/>
            <p:cNvSpPr/>
            <p:nvPr/>
          </p:nvSpPr>
          <p:spPr>
            <a:xfrm>
              <a:off x="14729968" y="4527359"/>
              <a:ext cx="1769745" cy="1700530"/>
            </a:xfrm>
            <a:custGeom>
              <a:avLst/>
              <a:gdLst/>
              <a:ahLst/>
              <a:cxnLst/>
              <a:rect l="l" t="t" r="r" b="b"/>
              <a:pathLst>
                <a:path w="1769744" h="1700529">
                  <a:moveTo>
                    <a:pt x="43561" y="4889"/>
                  </a:moveTo>
                  <a:lnTo>
                    <a:pt x="42799" y="3263"/>
                  </a:lnTo>
                  <a:lnTo>
                    <a:pt x="41402" y="1955"/>
                  </a:lnTo>
                  <a:lnTo>
                    <a:pt x="40132" y="647"/>
                  </a:lnTo>
                  <a:lnTo>
                    <a:pt x="38481" y="0"/>
                  </a:lnTo>
                  <a:lnTo>
                    <a:pt x="34671" y="0"/>
                  </a:lnTo>
                  <a:lnTo>
                    <a:pt x="33147" y="647"/>
                  </a:lnTo>
                  <a:lnTo>
                    <a:pt x="31750" y="1955"/>
                  </a:lnTo>
                  <a:lnTo>
                    <a:pt x="1270" y="32753"/>
                  </a:lnTo>
                  <a:lnTo>
                    <a:pt x="1016" y="32956"/>
                  </a:lnTo>
                  <a:lnTo>
                    <a:pt x="762" y="33210"/>
                  </a:lnTo>
                  <a:lnTo>
                    <a:pt x="635" y="33528"/>
                  </a:lnTo>
                  <a:lnTo>
                    <a:pt x="381" y="33858"/>
                  </a:lnTo>
                  <a:lnTo>
                    <a:pt x="127" y="34531"/>
                  </a:lnTo>
                  <a:lnTo>
                    <a:pt x="0" y="34798"/>
                  </a:lnTo>
                  <a:lnTo>
                    <a:pt x="0" y="35052"/>
                  </a:lnTo>
                  <a:lnTo>
                    <a:pt x="127" y="35318"/>
                  </a:lnTo>
                  <a:lnTo>
                    <a:pt x="127" y="38100"/>
                  </a:lnTo>
                  <a:lnTo>
                    <a:pt x="0" y="38328"/>
                  </a:lnTo>
                  <a:lnTo>
                    <a:pt x="0" y="38557"/>
                  </a:lnTo>
                  <a:lnTo>
                    <a:pt x="127" y="38773"/>
                  </a:lnTo>
                  <a:lnTo>
                    <a:pt x="0" y="39077"/>
                  </a:lnTo>
                  <a:lnTo>
                    <a:pt x="0" y="39370"/>
                  </a:lnTo>
                  <a:lnTo>
                    <a:pt x="31115" y="71145"/>
                  </a:lnTo>
                  <a:lnTo>
                    <a:pt x="34163" y="73037"/>
                  </a:lnTo>
                  <a:lnTo>
                    <a:pt x="36068" y="73037"/>
                  </a:lnTo>
                  <a:lnTo>
                    <a:pt x="37846" y="73012"/>
                  </a:lnTo>
                  <a:lnTo>
                    <a:pt x="39497" y="72377"/>
                  </a:lnTo>
                  <a:lnTo>
                    <a:pt x="42164" y="69824"/>
                  </a:lnTo>
                  <a:lnTo>
                    <a:pt x="42926" y="68199"/>
                  </a:lnTo>
                  <a:lnTo>
                    <a:pt x="42926" y="64363"/>
                  </a:lnTo>
                  <a:lnTo>
                    <a:pt x="42164" y="62750"/>
                  </a:lnTo>
                  <a:lnTo>
                    <a:pt x="40767" y="61429"/>
                  </a:lnTo>
                  <a:lnTo>
                    <a:pt x="15875" y="37553"/>
                  </a:lnTo>
                  <a:lnTo>
                    <a:pt x="41402" y="11658"/>
                  </a:lnTo>
                  <a:lnTo>
                    <a:pt x="42799" y="10337"/>
                  </a:lnTo>
                  <a:lnTo>
                    <a:pt x="43561" y="8712"/>
                  </a:lnTo>
                  <a:lnTo>
                    <a:pt x="43561" y="4889"/>
                  </a:lnTo>
                  <a:close/>
                </a:path>
                <a:path w="1769744" h="1700529">
                  <a:moveTo>
                    <a:pt x="1769338" y="1681899"/>
                  </a:moveTo>
                  <a:lnTo>
                    <a:pt x="865378" y="1681899"/>
                  </a:lnTo>
                  <a:lnTo>
                    <a:pt x="865378" y="1699971"/>
                  </a:lnTo>
                  <a:lnTo>
                    <a:pt x="1769338" y="1699971"/>
                  </a:lnTo>
                  <a:lnTo>
                    <a:pt x="1769338" y="1681899"/>
                  </a:lnTo>
                  <a:close/>
                </a:path>
              </a:pathLst>
            </a:custGeom>
            <a:solidFill>
              <a:srgbClr val="FFC727"/>
            </a:solidFill>
          </p:spPr>
          <p:txBody>
            <a:bodyPr wrap="square" lIns="0" tIns="0" rIns="0" bIns="0" rtlCol="0"/>
            <a:lstStyle/>
            <a:p>
              <a:endParaRPr/>
            </a:p>
          </p:txBody>
        </p:sp>
        <p:pic>
          <p:nvPicPr>
            <p:cNvPr id="64" name="object 64"/>
            <p:cNvPicPr/>
            <p:nvPr/>
          </p:nvPicPr>
          <p:blipFill>
            <a:blip r:embed="rId8" cstate="print"/>
            <a:stretch>
              <a:fillRect/>
            </a:stretch>
          </p:blipFill>
          <p:spPr>
            <a:xfrm>
              <a:off x="14797531" y="4524908"/>
              <a:ext cx="90678" cy="75641"/>
            </a:xfrm>
            <a:prstGeom prst="rect">
              <a:avLst/>
            </a:prstGeom>
          </p:spPr>
        </p:pic>
        <p:sp>
          <p:nvSpPr>
            <p:cNvPr id="65" name="object 65"/>
            <p:cNvSpPr/>
            <p:nvPr/>
          </p:nvSpPr>
          <p:spPr>
            <a:xfrm>
              <a:off x="14988667" y="5132235"/>
              <a:ext cx="3065145" cy="695960"/>
            </a:xfrm>
            <a:custGeom>
              <a:avLst/>
              <a:gdLst/>
              <a:ahLst/>
              <a:cxnLst/>
              <a:rect l="l" t="t" r="r" b="b"/>
              <a:pathLst>
                <a:path w="3065144" h="695960">
                  <a:moveTo>
                    <a:pt x="3051429" y="0"/>
                  </a:moveTo>
                  <a:lnTo>
                    <a:pt x="127" y="63804"/>
                  </a:lnTo>
                  <a:lnTo>
                    <a:pt x="0" y="63804"/>
                  </a:lnTo>
                  <a:lnTo>
                    <a:pt x="10414" y="560095"/>
                  </a:lnTo>
                  <a:lnTo>
                    <a:pt x="17240" y="600075"/>
                  </a:lnTo>
                  <a:lnTo>
                    <a:pt x="35433" y="636358"/>
                  </a:lnTo>
                  <a:lnTo>
                    <a:pt x="63277" y="665821"/>
                  </a:lnTo>
                  <a:lnTo>
                    <a:pt x="98552" y="685939"/>
                  </a:lnTo>
                  <a:lnTo>
                    <a:pt x="138144" y="694958"/>
                  </a:lnTo>
                  <a:lnTo>
                    <a:pt x="151765" y="695337"/>
                  </a:lnTo>
                  <a:lnTo>
                    <a:pt x="3064764" y="634428"/>
                  </a:lnTo>
                  <a:lnTo>
                    <a:pt x="3051429" y="0"/>
                  </a:lnTo>
                  <a:close/>
                </a:path>
              </a:pathLst>
            </a:custGeom>
            <a:solidFill>
              <a:srgbClr val="37474F"/>
            </a:solidFill>
          </p:spPr>
          <p:txBody>
            <a:bodyPr wrap="square" lIns="0" tIns="0" rIns="0" bIns="0" rtlCol="0"/>
            <a:lstStyle/>
            <a:p>
              <a:endParaRPr/>
            </a:p>
          </p:txBody>
        </p:sp>
        <p:sp>
          <p:nvSpPr>
            <p:cNvPr id="66" name="object 66"/>
            <p:cNvSpPr/>
            <p:nvPr/>
          </p:nvSpPr>
          <p:spPr>
            <a:xfrm>
              <a:off x="17179798" y="5234635"/>
              <a:ext cx="644525" cy="31750"/>
            </a:xfrm>
            <a:custGeom>
              <a:avLst/>
              <a:gdLst/>
              <a:ahLst/>
              <a:cxnLst/>
              <a:rect l="l" t="t" r="r" b="b"/>
              <a:pathLst>
                <a:path w="644525" h="31750">
                  <a:moveTo>
                    <a:pt x="644017" y="0"/>
                  </a:moveTo>
                  <a:lnTo>
                    <a:pt x="0" y="13474"/>
                  </a:lnTo>
                  <a:lnTo>
                    <a:pt x="381" y="31546"/>
                  </a:lnTo>
                  <a:lnTo>
                    <a:pt x="644398" y="18084"/>
                  </a:lnTo>
                  <a:lnTo>
                    <a:pt x="644017" y="0"/>
                  </a:lnTo>
                  <a:close/>
                </a:path>
              </a:pathLst>
            </a:custGeom>
            <a:solidFill>
              <a:srgbClr val="EBEBEB"/>
            </a:solidFill>
          </p:spPr>
          <p:txBody>
            <a:bodyPr wrap="square" lIns="0" tIns="0" rIns="0" bIns="0" rtlCol="0"/>
            <a:lstStyle/>
            <a:p>
              <a:endParaRPr/>
            </a:p>
          </p:txBody>
        </p:sp>
        <p:sp>
          <p:nvSpPr>
            <p:cNvPr id="67" name="object 67"/>
            <p:cNvSpPr/>
            <p:nvPr/>
          </p:nvSpPr>
          <p:spPr>
            <a:xfrm>
              <a:off x="16437737" y="5249049"/>
              <a:ext cx="697230" cy="281305"/>
            </a:xfrm>
            <a:custGeom>
              <a:avLst/>
              <a:gdLst/>
              <a:ahLst/>
              <a:cxnLst/>
              <a:rect l="l" t="t" r="r" b="b"/>
              <a:pathLst>
                <a:path w="697230" h="281304">
                  <a:moveTo>
                    <a:pt x="380619" y="273177"/>
                  </a:moveTo>
                  <a:lnTo>
                    <a:pt x="380238" y="255092"/>
                  </a:lnTo>
                  <a:lnTo>
                    <a:pt x="0" y="263055"/>
                  </a:lnTo>
                  <a:lnTo>
                    <a:pt x="381" y="281127"/>
                  </a:lnTo>
                  <a:lnTo>
                    <a:pt x="380619" y="273177"/>
                  </a:lnTo>
                  <a:close/>
                </a:path>
                <a:path w="697230" h="281304">
                  <a:moveTo>
                    <a:pt x="697103" y="18084"/>
                  </a:moveTo>
                  <a:lnTo>
                    <a:pt x="696722" y="0"/>
                  </a:lnTo>
                  <a:lnTo>
                    <a:pt x="410718" y="5981"/>
                  </a:lnTo>
                  <a:lnTo>
                    <a:pt x="411099" y="24066"/>
                  </a:lnTo>
                  <a:lnTo>
                    <a:pt x="697103" y="18084"/>
                  </a:lnTo>
                  <a:close/>
                </a:path>
              </a:pathLst>
            </a:custGeom>
            <a:solidFill>
              <a:srgbClr val="A6A6A6"/>
            </a:solidFill>
          </p:spPr>
          <p:txBody>
            <a:bodyPr wrap="square" lIns="0" tIns="0" rIns="0" bIns="0" rtlCol="0"/>
            <a:lstStyle/>
            <a:p>
              <a:endParaRPr/>
            </a:p>
          </p:txBody>
        </p:sp>
        <p:sp>
          <p:nvSpPr>
            <p:cNvPr id="68" name="object 68"/>
            <p:cNvSpPr/>
            <p:nvPr/>
          </p:nvSpPr>
          <p:spPr>
            <a:xfrm>
              <a:off x="15396337" y="5260428"/>
              <a:ext cx="1386205" cy="46355"/>
            </a:xfrm>
            <a:custGeom>
              <a:avLst/>
              <a:gdLst/>
              <a:ahLst/>
              <a:cxnLst/>
              <a:rect l="l" t="t" r="r" b="b"/>
              <a:pathLst>
                <a:path w="1386205" h="46354">
                  <a:moveTo>
                    <a:pt x="1385824" y="0"/>
                  </a:moveTo>
                  <a:lnTo>
                    <a:pt x="0" y="27673"/>
                  </a:lnTo>
                  <a:lnTo>
                    <a:pt x="381" y="45745"/>
                  </a:lnTo>
                  <a:lnTo>
                    <a:pt x="1386078" y="18084"/>
                  </a:lnTo>
                  <a:lnTo>
                    <a:pt x="1385824" y="0"/>
                  </a:lnTo>
                  <a:close/>
                </a:path>
              </a:pathLst>
            </a:custGeom>
            <a:solidFill>
              <a:srgbClr val="FFC727"/>
            </a:solidFill>
          </p:spPr>
          <p:txBody>
            <a:bodyPr wrap="square" lIns="0" tIns="0" rIns="0" bIns="0" rtlCol="0"/>
            <a:lstStyle/>
            <a:p>
              <a:endParaRPr/>
            </a:p>
          </p:txBody>
        </p:sp>
        <p:sp>
          <p:nvSpPr>
            <p:cNvPr id="69" name="object 69"/>
            <p:cNvSpPr/>
            <p:nvPr/>
          </p:nvSpPr>
          <p:spPr>
            <a:xfrm>
              <a:off x="15495904" y="5359730"/>
              <a:ext cx="594360" cy="30480"/>
            </a:xfrm>
            <a:custGeom>
              <a:avLst/>
              <a:gdLst/>
              <a:ahLst/>
              <a:cxnLst/>
              <a:rect l="l" t="t" r="r" b="b"/>
              <a:pathLst>
                <a:path w="594359" h="30479">
                  <a:moveTo>
                    <a:pt x="593852" y="0"/>
                  </a:moveTo>
                  <a:lnTo>
                    <a:pt x="0" y="11861"/>
                  </a:lnTo>
                  <a:lnTo>
                    <a:pt x="381" y="29946"/>
                  </a:lnTo>
                  <a:lnTo>
                    <a:pt x="594233" y="18084"/>
                  </a:lnTo>
                  <a:lnTo>
                    <a:pt x="593852" y="0"/>
                  </a:lnTo>
                  <a:close/>
                </a:path>
              </a:pathLst>
            </a:custGeom>
            <a:solidFill>
              <a:srgbClr val="EBEBEB"/>
            </a:solidFill>
          </p:spPr>
          <p:txBody>
            <a:bodyPr wrap="square" lIns="0" tIns="0" rIns="0" bIns="0" rtlCol="0"/>
            <a:lstStyle/>
            <a:p>
              <a:endParaRPr/>
            </a:p>
          </p:txBody>
        </p:sp>
        <p:sp>
          <p:nvSpPr>
            <p:cNvPr id="70" name="object 70"/>
            <p:cNvSpPr/>
            <p:nvPr/>
          </p:nvSpPr>
          <p:spPr>
            <a:xfrm>
              <a:off x="16868902" y="5408104"/>
              <a:ext cx="829310" cy="35560"/>
            </a:xfrm>
            <a:custGeom>
              <a:avLst/>
              <a:gdLst/>
              <a:ahLst/>
              <a:cxnLst/>
              <a:rect l="l" t="t" r="r" b="b"/>
              <a:pathLst>
                <a:path w="829309" h="35560">
                  <a:moveTo>
                    <a:pt x="828802" y="0"/>
                  </a:moveTo>
                  <a:lnTo>
                    <a:pt x="0" y="17322"/>
                  </a:lnTo>
                  <a:lnTo>
                    <a:pt x="381" y="35407"/>
                  </a:lnTo>
                  <a:lnTo>
                    <a:pt x="829183" y="18072"/>
                  </a:lnTo>
                  <a:lnTo>
                    <a:pt x="828802" y="0"/>
                  </a:lnTo>
                  <a:close/>
                </a:path>
              </a:pathLst>
            </a:custGeom>
            <a:solidFill>
              <a:srgbClr val="FFC727"/>
            </a:solidFill>
          </p:spPr>
          <p:txBody>
            <a:bodyPr wrap="square" lIns="0" tIns="0" rIns="0" bIns="0" rtlCol="0"/>
            <a:lstStyle/>
            <a:p>
              <a:endParaRPr/>
            </a:p>
          </p:txBody>
        </p:sp>
        <p:sp>
          <p:nvSpPr>
            <p:cNvPr id="71" name="object 71"/>
            <p:cNvSpPr/>
            <p:nvPr/>
          </p:nvSpPr>
          <p:spPr>
            <a:xfrm>
              <a:off x="16035908" y="5426621"/>
              <a:ext cx="781685" cy="34925"/>
            </a:xfrm>
            <a:custGeom>
              <a:avLst/>
              <a:gdLst/>
              <a:ahLst/>
              <a:cxnLst/>
              <a:rect l="l" t="t" r="r" b="b"/>
              <a:pathLst>
                <a:path w="781684" h="34925">
                  <a:moveTo>
                    <a:pt x="781050" y="0"/>
                  </a:moveTo>
                  <a:lnTo>
                    <a:pt x="0" y="16332"/>
                  </a:lnTo>
                  <a:lnTo>
                    <a:pt x="381" y="34417"/>
                  </a:lnTo>
                  <a:lnTo>
                    <a:pt x="781431" y="18084"/>
                  </a:lnTo>
                  <a:lnTo>
                    <a:pt x="781050" y="0"/>
                  </a:lnTo>
                  <a:close/>
                </a:path>
              </a:pathLst>
            </a:custGeom>
            <a:solidFill>
              <a:srgbClr val="EBEBEB"/>
            </a:solidFill>
          </p:spPr>
          <p:txBody>
            <a:bodyPr wrap="square" lIns="0" tIns="0" rIns="0" bIns="0" rtlCol="0"/>
            <a:lstStyle/>
            <a:p>
              <a:endParaRPr/>
            </a:p>
          </p:txBody>
        </p:sp>
        <p:sp>
          <p:nvSpPr>
            <p:cNvPr id="72" name="object 72"/>
            <p:cNvSpPr/>
            <p:nvPr/>
          </p:nvSpPr>
          <p:spPr>
            <a:xfrm>
              <a:off x="15498952" y="5444845"/>
              <a:ext cx="447040" cy="27940"/>
            </a:xfrm>
            <a:custGeom>
              <a:avLst/>
              <a:gdLst/>
              <a:ahLst/>
              <a:cxnLst/>
              <a:rect l="l" t="t" r="r" b="b"/>
              <a:pathLst>
                <a:path w="447040" h="27939">
                  <a:moveTo>
                    <a:pt x="446405" y="0"/>
                  </a:moveTo>
                  <a:lnTo>
                    <a:pt x="0" y="9334"/>
                  </a:lnTo>
                  <a:lnTo>
                    <a:pt x="381" y="27406"/>
                  </a:lnTo>
                  <a:lnTo>
                    <a:pt x="446786" y="18072"/>
                  </a:lnTo>
                  <a:lnTo>
                    <a:pt x="446405" y="0"/>
                  </a:lnTo>
                  <a:close/>
                </a:path>
              </a:pathLst>
            </a:custGeom>
            <a:solidFill>
              <a:srgbClr val="A6A6A6"/>
            </a:solidFill>
          </p:spPr>
          <p:txBody>
            <a:bodyPr wrap="square" lIns="0" tIns="0" rIns="0" bIns="0" rtlCol="0"/>
            <a:lstStyle/>
            <a:p>
              <a:endParaRPr/>
            </a:p>
          </p:txBody>
        </p:sp>
        <p:sp>
          <p:nvSpPr>
            <p:cNvPr id="73" name="object 73"/>
            <p:cNvSpPr/>
            <p:nvPr/>
          </p:nvSpPr>
          <p:spPr>
            <a:xfrm>
              <a:off x="15178404" y="5287950"/>
              <a:ext cx="100965" cy="20320"/>
            </a:xfrm>
            <a:custGeom>
              <a:avLst/>
              <a:gdLst/>
              <a:ahLst/>
              <a:cxnLst/>
              <a:rect l="l" t="t" r="r" b="b"/>
              <a:pathLst>
                <a:path w="100965" h="20320">
                  <a:moveTo>
                    <a:pt x="100457" y="0"/>
                  </a:moveTo>
                  <a:lnTo>
                    <a:pt x="0" y="2095"/>
                  </a:lnTo>
                  <a:lnTo>
                    <a:pt x="381" y="20180"/>
                  </a:lnTo>
                  <a:lnTo>
                    <a:pt x="100838" y="18072"/>
                  </a:lnTo>
                  <a:lnTo>
                    <a:pt x="100457" y="0"/>
                  </a:lnTo>
                  <a:close/>
                </a:path>
              </a:pathLst>
            </a:custGeom>
            <a:solidFill>
              <a:srgbClr val="EBEBEB"/>
            </a:solidFill>
          </p:spPr>
          <p:txBody>
            <a:bodyPr wrap="square" lIns="0" tIns="0" rIns="0" bIns="0" rtlCol="0"/>
            <a:lstStyle/>
            <a:p>
              <a:endParaRPr/>
            </a:p>
          </p:txBody>
        </p:sp>
        <p:sp>
          <p:nvSpPr>
            <p:cNvPr id="74" name="object 74"/>
            <p:cNvSpPr/>
            <p:nvPr/>
          </p:nvSpPr>
          <p:spPr>
            <a:xfrm>
              <a:off x="15180182" y="5373268"/>
              <a:ext cx="100965" cy="20320"/>
            </a:xfrm>
            <a:custGeom>
              <a:avLst/>
              <a:gdLst/>
              <a:ahLst/>
              <a:cxnLst/>
              <a:rect l="l" t="t" r="r" b="b"/>
              <a:pathLst>
                <a:path w="100965" h="20320">
                  <a:moveTo>
                    <a:pt x="100584" y="0"/>
                  </a:moveTo>
                  <a:lnTo>
                    <a:pt x="0" y="2095"/>
                  </a:lnTo>
                  <a:lnTo>
                    <a:pt x="381" y="20180"/>
                  </a:lnTo>
                  <a:lnTo>
                    <a:pt x="100965" y="18072"/>
                  </a:lnTo>
                  <a:lnTo>
                    <a:pt x="100584" y="0"/>
                  </a:lnTo>
                  <a:close/>
                </a:path>
              </a:pathLst>
            </a:custGeom>
            <a:solidFill>
              <a:srgbClr val="A6A6A6"/>
            </a:solidFill>
          </p:spPr>
          <p:txBody>
            <a:bodyPr wrap="square" lIns="0" tIns="0" rIns="0" bIns="0" rtlCol="0"/>
            <a:lstStyle/>
            <a:p>
              <a:endParaRPr/>
            </a:p>
          </p:txBody>
        </p:sp>
        <p:sp>
          <p:nvSpPr>
            <p:cNvPr id="75" name="object 75"/>
            <p:cNvSpPr/>
            <p:nvPr/>
          </p:nvSpPr>
          <p:spPr>
            <a:xfrm>
              <a:off x="15181961" y="5458701"/>
              <a:ext cx="1167130" cy="183515"/>
            </a:xfrm>
            <a:custGeom>
              <a:avLst/>
              <a:gdLst/>
              <a:ahLst/>
              <a:cxnLst/>
              <a:rect l="l" t="t" r="r" b="b"/>
              <a:pathLst>
                <a:path w="1167130" h="183514">
                  <a:moveTo>
                    <a:pt x="100965" y="18072"/>
                  </a:moveTo>
                  <a:lnTo>
                    <a:pt x="100584" y="0"/>
                  </a:lnTo>
                  <a:lnTo>
                    <a:pt x="0" y="2095"/>
                  </a:lnTo>
                  <a:lnTo>
                    <a:pt x="381" y="20180"/>
                  </a:lnTo>
                  <a:lnTo>
                    <a:pt x="100965" y="18072"/>
                  </a:lnTo>
                  <a:close/>
                </a:path>
                <a:path w="1167130" h="183514">
                  <a:moveTo>
                    <a:pt x="101219" y="98272"/>
                  </a:moveTo>
                  <a:lnTo>
                    <a:pt x="100838" y="80187"/>
                  </a:lnTo>
                  <a:lnTo>
                    <a:pt x="381" y="82207"/>
                  </a:lnTo>
                  <a:lnTo>
                    <a:pt x="762" y="100279"/>
                  </a:lnTo>
                  <a:lnTo>
                    <a:pt x="101219" y="98272"/>
                  </a:lnTo>
                  <a:close/>
                </a:path>
                <a:path w="1167130" h="183514">
                  <a:moveTo>
                    <a:pt x="104394" y="181013"/>
                  </a:moveTo>
                  <a:lnTo>
                    <a:pt x="104013" y="162941"/>
                  </a:lnTo>
                  <a:lnTo>
                    <a:pt x="3429" y="165036"/>
                  </a:lnTo>
                  <a:lnTo>
                    <a:pt x="3810" y="183121"/>
                  </a:lnTo>
                  <a:lnTo>
                    <a:pt x="104394" y="181013"/>
                  </a:lnTo>
                  <a:close/>
                </a:path>
                <a:path w="1167130" h="183514">
                  <a:moveTo>
                    <a:pt x="1167130" y="73329"/>
                  </a:moveTo>
                  <a:lnTo>
                    <a:pt x="1166749" y="55257"/>
                  </a:lnTo>
                  <a:lnTo>
                    <a:pt x="220726" y="75044"/>
                  </a:lnTo>
                  <a:lnTo>
                    <a:pt x="221107" y="93116"/>
                  </a:lnTo>
                  <a:lnTo>
                    <a:pt x="1167130" y="73329"/>
                  </a:lnTo>
                  <a:close/>
                </a:path>
              </a:pathLst>
            </a:custGeom>
            <a:solidFill>
              <a:srgbClr val="EBEBEB"/>
            </a:solidFill>
          </p:spPr>
          <p:txBody>
            <a:bodyPr wrap="square" lIns="0" tIns="0" rIns="0" bIns="0" rtlCol="0"/>
            <a:lstStyle/>
            <a:p>
              <a:endParaRPr/>
            </a:p>
          </p:txBody>
        </p:sp>
        <p:sp>
          <p:nvSpPr>
            <p:cNvPr id="76" name="object 76"/>
            <p:cNvSpPr/>
            <p:nvPr/>
          </p:nvSpPr>
          <p:spPr>
            <a:xfrm>
              <a:off x="15502381" y="5601309"/>
              <a:ext cx="756920" cy="34290"/>
            </a:xfrm>
            <a:custGeom>
              <a:avLst/>
              <a:gdLst/>
              <a:ahLst/>
              <a:cxnLst/>
              <a:rect l="l" t="t" r="r" b="b"/>
              <a:pathLst>
                <a:path w="756919" h="34289">
                  <a:moveTo>
                    <a:pt x="756158" y="0"/>
                  </a:moveTo>
                  <a:lnTo>
                    <a:pt x="0" y="15811"/>
                  </a:lnTo>
                  <a:lnTo>
                    <a:pt x="381" y="33883"/>
                  </a:lnTo>
                  <a:lnTo>
                    <a:pt x="756539" y="18072"/>
                  </a:lnTo>
                  <a:lnTo>
                    <a:pt x="756158" y="0"/>
                  </a:lnTo>
                  <a:close/>
                </a:path>
              </a:pathLst>
            </a:custGeom>
            <a:solidFill>
              <a:srgbClr val="A6A6A6"/>
            </a:solidFill>
          </p:spPr>
          <p:txBody>
            <a:bodyPr wrap="square" lIns="0" tIns="0" rIns="0" bIns="0" rtlCol="0"/>
            <a:lstStyle/>
            <a:p>
              <a:endParaRPr/>
            </a:p>
          </p:txBody>
        </p:sp>
        <p:sp>
          <p:nvSpPr>
            <p:cNvPr id="77" name="object 77"/>
            <p:cNvSpPr/>
            <p:nvPr/>
          </p:nvSpPr>
          <p:spPr>
            <a:xfrm>
              <a:off x="15504159" y="5691835"/>
              <a:ext cx="507365" cy="29209"/>
            </a:xfrm>
            <a:custGeom>
              <a:avLst/>
              <a:gdLst/>
              <a:ahLst/>
              <a:cxnLst/>
              <a:rect l="l" t="t" r="r" b="b"/>
              <a:pathLst>
                <a:path w="507365" h="29210">
                  <a:moveTo>
                    <a:pt x="506857" y="0"/>
                  </a:moveTo>
                  <a:lnTo>
                    <a:pt x="0" y="10604"/>
                  </a:lnTo>
                  <a:lnTo>
                    <a:pt x="381" y="28676"/>
                  </a:lnTo>
                  <a:lnTo>
                    <a:pt x="507238" y="18084"/>
                  </a:lnTo>
                  <a:lnTo>
                    <a:pt x="506857" y="0"/>
                  </a:lnTo>
                  <a:close/>
                </a:path>
              </a:pathLst>
            </a:custGeom>
            <a:solidFill>
              <a:srgbClr val="FFC727"/>
            </a:solidFill>
          </p:spPr>
          <p:txBody>
            <a:bodyPr wrap="square" lIns="0" tIns="0" rIns="0" bIns="0" rtlCol="0"/>
            <a:lstStyle/>
            <a:p>
              <a:endParaRPr/>
            </a:p>
          </p:txBody>
        </p:sp>
        <p:sp>
          <p:nvSpPr>
            <p:cNvPr id="78" name="object 78"/>
            <p:cNvSpPr/>
            <p:nvPr/>
          </p:nvSpPr>
          <p:spPr>
            <a:xfrm>
              <a:off x="16067151" y="5668251"/>
              <a:ext cx="1072515" cy="40640"/>
            </a:xfrm>
            <a:custGeom>
              <a:avLst/>
              <a:gdLst/>
              <a:ahLst/>
              <a:cxnLst/>
              <a:rect l="l" t="t" r="r" b="b"/>
              <a:pathLst>
                <a:path w="1072515" h="40639">
                  <a:moveTo>
                    <a:pt x="1072134" y="0"/>
                  </a:moveTo>
                  <a:lnTo>
                    <a:pt x="0" y="22428"/>
                  </a:lnTo>
                  <a:lnTo>
                    <a:pt x="381" y="40500"/>
                  </a:lnTo>
                  <a:lnTo>
                    <a:pt x="1072515" y="18084"/>
                  </a:lnTo>
                  <a:lnTo>
                    <a:pt x="1072134" y="0"/>
                  </a:lnTo>
                  <a:close/>
                </a:path>
              </a:pathLst>
            </a:custGeom>
            <a:solidFill>
              <a:srgbClr val="A6A6A6"/>
            </a:solidFill>
          </p:spPr>
          <p:txBody>
            <a:bodyPr wrap="square" lIns="0" tIns="0" rIns="0" bIns="0" rtlCol="0"/>
            <a:lstStyle/>
            <a:p>
              <a:endParaRPr/>
            </a:p>
          </p:txBody>
        </p:sp>
        <p:sp>
          <p:nvSpPr>
            <p:cNvPr id="79" name="object 79"/>
            <p:cNvSpPr/>
            <p:nvPr/>
          </p:nvSpPr>
          <p:spPr>
            <a:xfrm>
              <a:off x="16306165" y="5584634"/>
              <a:ext cx="745490" cy="33655"/>
            </a:xfrm>
            <a:custGeom>
              <a:avLst/>
              <a:gdLst/>
              <a:ahLst/>
              <a:cxnLst/>
              <a:rect l="l" t="t" r="r" b="b"/>
              <a:pathLst>
                <a:path w="745490" h="33654">
                  <a:moveTo>
                    <a:pt x="744855" y="0"/>
                  </a:moveTo>
                  <a:lnTo>
                    <a:pt x="0" y="15582"/>
                  </a:lnTo>
                  <a:lnTo>
                    <a:pt x="381" y="33655"/>
                  </a:lnTo>
                  <a:lnTo>
                    <a:pt x="745236" y="18072"/>
                  </a:lnTo>
                  <a:lnTo>
                    <a:pt x="744855" y="0"/>
                  </a:lnTo>
                  <a:close/>
                </a:path>
              </a:pathLst>
            </a:custGeom>
            <a:solidFill>
              <a:srgbClr val="EBEBEB"/>
            </a:solidFill>
          </p:spPr>
          <p:txBody>
            <a:bodyPr wrap="square" lIns="0" tIns="0" rIns="0" bIns="0" rtlCol="0"/>
            <a:lstStyle/>
            <a:p>
              <a:endParaRPr/>
            </a:p>
          </p:txBody>
        </p:sp>
        <p:pic>
          <p:nvPicPr>
            <p:cNvPr id="80" name="object 80"/>
            <p:cNvPicPr/>
            <p:nvPr/>
          </p:nvPicPr>
          <p:blipFill>
            <a:blip r:embed="rId9" cstate="print"/>
            <a:stretch>
              <a:fillRect/>
            </a:stretch>
          </p:blipFill>
          <p:spPr>
            <a:xfrm>
              <a:off x="14999207" y="5687073"/>
              <a:ext cx="288925" cy="140284"/>
            </a:xfrm>
            <a:prstGeom prst="rect">
              <a:avLst/>
            </a:prstGeom>
          </p:spPr>
        </p:pic>
        <p:sp>
          <p:nvSpPr>
            <p:cNvPr id="81" name="object 81"/>
            <p:cNvSpPr/>
            <p:nvPr/>
          </p:nvSpPr>
          <p:spPr>
            <a:xfrm>
              <a:off x="13535686" y="8606294"/>
              <a:ext cx="4474210" cy="10160"/>
            </a:xfrm>
            <a:custGeom>
              <a:avLst/>
              <a:gdLst/>
              <a:ahLst/>
              <a:cxnLst/>
              <a:rect l="l" t="t" r="r" b="b"/>
              <a:pathLst>
                <a:path w="4474209" h="10159">
                  <a:moveTo>
                    <a:pt x="4474184" y="3810"/>
                  </a:moveTo>
                  <a:lnTo>
                    <a:pt x="4168902" y="3810"/>
                  </a:lnTo>
                  <a:lnTo>
                    <a:pt x="4168902" y="2540"/>
                  </a:lnTo>
                  <a:lnTo>
                    <a:pt x="3800144" y="2540"/>
                  </a:lnTo>
                  <a:lnTo>
                    <a:pt x="3800144" y="1270"/>
                  </a:lnTo>
                  <a:lnTo>
                    <a:pt x="3300780" y="1270"/>
                  </a:lnTo>
                  <a:lnTo>
                    <a:pt x="3300780" y="0"/>
                  </a:lnTo>
                  <a:lnTo>
                    <a:pt x="1168006" y="0"/>
                  </a:lnTo>
                  <a:lnTo>
                    <a:pt x="1168006" y="1270"/>
                  </a:lnTo>
                  <a:lnTo>
                    <a:pt x="669302" y="1270"/>
                  </a:lnTo>
                  <a:lnTo>
                    <a:pt x="669302" y="2540"/>
                  </a:lnTo>
                  <a:lnTo>
                    <a:pt x="304253" y="2540"/>
                  </a:lnTo>
                  <a:lnTo>
                    <a:pt x="304253" y="3810"/>
                  </a:lnTo>
                  <a:lnTo>
                    <a:pt x="0" y="3810"/>
                  </a:lnTo>
                  <a:lnTo>
                    <a:pt x="0" y="5080"/>
                  </a:lnTo>
                  <a:lnTo>
                    <a:pt x="193687" y="5080"/>
                  </a:lnTo>
                  <a:lnTo>
                    <a:pt x="193687" y="6350"/>
                  </a:lnTo>
                  <a:lnTo>
                    <a:pt x="533120" y="6350"/>
                  </a:lnTo>
                  <a:lnTo>
                    <a:pt x="533120" y="7620"/>
                  </a:lnTo>
                  <a:lnTo>
                    <a:pt x="958710" y="7620"/>
                  </a:lnTo>
                  <a:lnTo>
                    <a:pt x="958710" y="8890"/>
                  </a:lnTo>
                  <a:lnTo>
                    <a:pt x="1672767" y="8890"/>
                  </a:lnTo>
                  <a:lnTo>
                    <a:pt x="1672767" y="10160"/>
                  </a:lnTo>
                  <a:lnTo>
                    <a:pt x="2799092" y="10160"/>
                  </a:lnTo>
                  <a:lnTo>
                    <a:pt x="2799092" y="8890"/>
                  </a:lnTo>
                  <a:lnTo>
                    <a:pt x="3513150" y="8890"/>
                  </a:lnTo>
                  <a:lnTo>
                    <a:pt x="3513150" y="7620"/>
                  </a:lnTo>
                  <a:lnTo>
                    <a:pt x="3938740" y="7620"/>
                  </a:lnTo>
                  <a:lnTo>
                    <a:pt x="3938740" y="6350"/>
                  </a:lnTo>
                  <a:lnTo>
                    <a:pt x="4278173" y="6350"/>
                  </a:lnTo>
                  <a:lnTo>
                    <a:pt x="4278173" y="5080"/>
                  </a:lnTo>
                  <a:lnTo>
                    <a:pt x="4474184" y="5080"/>
                  </a:lnTo>
                  <a:lnTo>
                    <a:pt x="4474184" y="3810"/>
                  </a:lnTo>
                  <a:close/>
                </a:path>
              </a:pathLst>
            </a:custGeom>
            <a:solidFill>
              <a:srgbClr val="263238"/>
            </a:solidFill>
          </p:spPr>
          <p:txBody>
            <a:bodyPr wrap="square" lIns="0" tIns="0" rIns="0" bIns="0" rtlCol="0"/>
            <a:lstStyle/>
            <a:p>
              <a:endParaRPr/>
            </a:p>
          </p:txBody>
        </p:sp>
        <p:pic>
          <p:nvPicPr>
            <p:cNvPr id="82" name="object 82"/>
            <p:cNvPicPr/>
            <p:nvPr/>
          </p:nvPicPr>
          <p:blipFill>
            <a:blip r:embed="rId10" cstate="print"/>
            <a:stretch>
              <a:fillRect/>
            </a:stretch>
          </p:blipFill>
          <p:spPr>
            <a:xfrm>
              <a:off x="16949732" y="6727359"/>
              <a:ext cx="1102980" cy="1883571"/>
            </a:xfrm>
            <a:prstGeom prst="rect">
              <a:avLst/>
            </a:prstGeom>
          </p:spPr>
        </p:pic>
        <p:pic>
          <p:nvPicPr>
            <p:cNvPr id="83" name="object 83"/>
            <p:cNvPicPr/>
            <p:nvPr/>
          </p:nvPicPr>
          <p:blipFill>
            <a:blip r:embed="rId11" cstate="print"/>
            <a:stretch>
              <a:fillRect/>
            </a:stretch>
          </p:blipFill>
          <p:spPr>
            <a:xfrm>
              <a:off x="13489178" y="4614962"/>
              <a:ext cx="2572893" cy="4083955"/>
            </a:xfrm>
            <a:prstGeom prst="rect">
              <a:avLst/>
            </a:prstGeom>
          </p:spPr>
        </p:pic>
      </p:grpSp>
      <p:pic>
        <p:nvPicPr>
          <p:cNvPr id="85" name="Luke-Bergs-Waesto-Follow-The-Sun(chosic.com)">
            <a:hlinkClick r:id="" action="ppaction://media"/>
            <a:extLst>
              <a:ext uri="{FF2B5EF4-FFF2-40B4-BE49-F238E27FC236}">
                <a16:creationId xmlns:a16="http://schemas.microsoft.com/office/drawing/2014/main" id="{B1F454B1-57E6-43F4-30FF-8E382A9A8287}"/>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7704281" y="6114733"/>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8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508450" y="1495259"/>
            <a:ext cx="9550400" cy="2766695"/>
          </a:xfrm>
          <a:prstGeom prst="rect">
            <a:avLst/>
          </a:prstGeom>
        </p:spPr>
        <p:txBody>
          <a:bodyPr vert="horz" wrap="square" lIns="0" tIns="17145" rIns="0" bIns="0" rtlCol="0">
            <a:spAutoFit/>
          </a:bodyPr>
          <a:lstStyle/>
          <a:p>
            <a:pPr marL="12700">
              <a:lnSpc>
                <a:spcPct val="100000"/>
              </a:lnSpc>
              <a:spcBef>
                <a:spcPts val="135"/>
              </a:spcBef>
            </a:pPr>
            <a:r>
              <a:rPr sz="17950" spc="509" dirty="0">
                <a:solidFill>
                  <a:srgbClr val="FFFFFF"/>
                </a:solidFill>
              </a:rPr>
              <a:t>Thanks!</a:t>
            </a:r>
            <a:endParaRPr sz="17950"/>
          </a:p>
        </p:txBody>
      </p:sp>
      <p:sp>
        <p:nvSpPr>
          <p:cNvPr id="4" name="object 4"/>
          <p:cNvSpPr/>
          <p:nvPr/>
        </p:nvSpPr>
        <p:spPr>
          <a:xfrm>
            <a:off x="5463400" y="4926253"/>
            <a:ext cx="5221605" cy="28575"/>
          </a:xfrm>
          <a:custGeom>
            <a:avLst/>
            <a:gdLst/>
            <a:ahLst/>
            <a:cxnLst/>
            <a:rect l="l" t="t" r="r" b="b"/>
            <a:pathLst>
              <a:path w="5221605" h="28575">
                <a:moveTo>
                  <a:pt x="5221071" y="0"/>
                </a:moveTo>
                <a:lnTo>
                  <a:pt x="0" y="0"/>
                </a:lnTo>
                <a:lnTo>
                  <a:pt x="0" y="28575"/>
                </a:lnTo>
                <a:lnTo>
                  <a:pt x="5221071" y="28575"/>
                </a:lnTo>
                <a:lnTo>
                  <a:pt x="5221071" y="0"/>
                </a:lnTo>
                <a:close/>
              </a:path>
            </a:pathLst>
          </a:custGeom>
          <a:solidFill>
            <a:srgbClr val="FFAB40"/>
          </a:solid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9A6161"/>
          </a:solidFill>
        </p:spPr>
        <p:txBody>
          <a:bodyPr wrap="square" lIns="0" tIns="0" rIns="0" bIns="0" rtlCol="0"/>
          <a:lstStyle/>
          <a:p>
            <a:endParaRPr/>
          </a:p>
        </p:txBody>
      </p:sp>
      <p:pic>
        <p:nvPicPr>
          <p:cNvPr id="3" name="object 3"/>
          <p:cNvPicPr/>
          <p:nvPr/>
        </p:nvPicPr>
        <p:blipFill>
          <a:blip r:embed="rId2" cstate="print"/>
          <a:stretch>
            <a:fillRect/>
          </a:stretch>
        </p:blipFill>
        <p:spPr>
          <a:xfrm>
            <a:off x="733926" y="358025"/>
            <a:ext cx="7467161" cy="7440689"/>
          </a:xfrm>
          <a:prstGeom prst="rect">
            <a:avLst/>
          </a:prstGeom>
        </p:spPr>
      </p:pic>
      <p:sp>
        <p:nvSpPr>
          <p:cNvPr id="4" name="object 4"/>
          <p:cNvSpPr txBox="1">
            <a:spLocks noGrp="1"/>
          </p:cNvSpPr>
          <p:nvPr>
            <p:ph type="title"/>
          </p:nvPr>
        </p:nvSpPr>
        <p:spPr>
          <a:prstGeom prst="rect">
            <a:avLst/>
          </a:prstGeom>
        </p:spPr>
        <p:txBody>
          <a:bodyPr vert="horz" wrap="square" lIns="0" tIns="268185" rIns="0" bIns="0" rtlCol="0">
            <a:spAutoFit/>
          </a:bodyPr>
          <a:lstStyle/>
          <a:p>
            <a:pPr marL="7106284">
              <a:lnSpc>
                <a:spcPct val="100000"/>
              </a:lnSpc>
              <a:spcBef>
                <a:spcPts val="110"/>
              </a:spcBef>
            </a:pPr>
            <a:r>
              <a:rPr spc="459" dirty="0"/>
              <a:t>Any</a:t>
            </a:r>
            <a:r>
              <a:rPr spc="-15" dirty="0"/>
              <a:t> </a:t>
            </a:r>
            <a:r>
              <a:rPr spc="310" dirty="0"/>
              <a:t>Doubts?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039" y="1030808"/>
            <a:ext cx="6653530" cy="1460500"/>
          </a:xfrm>
          <a:prstGeom prst="rect">
            <a:avLst/>
          </a:prstGeom>
        </p:spPr>
        <p:txBody>
          <a:bodyPr vert="horz" wrap="square" lIns="0" tIns="15875" rIns="0" bIns="0" rtlCol="0">
            <a:spAutoFit/>
          </a:bodyPr>
          <a:lstStyle/>
          <a:p>
            <a:pPr marL="12700">
              <a:lnSpc>
                <a:spcPts val="5635"/>
              </a:lnSpc>
              <a:spcBef>
                <a:spcPts val="125"/>
              </a:spcBef>
            </a:pPr>
            <a:r>
              <a:rPr sz="4700" spc="-160" dirty="0">
                <a:solidFill>
                  <a:srgbClr val="FFAB40"/>
                </a:solidFill>
                <a:latin typeface="Verdana"/>
                <a:cs typeface="Verdana"/>
              </a:rPr>
              <a:t>Introduction</a:t>
            </a:r>
            <a:r>
              <a:rPr sz="4700" spc="-165" dirty="0">
                <a:solidFill>
                  <a:srgbClr val="FFAB40"/>
                </a:solidFill>
                <a:latin typeface="Verdana"/>
                <a:cs typeface="Verdana"/>
              </a:rPr>
              <a:t> </a:t>
            </a:r>
            <a:r>
              <a:rPr sz="4700" spc="-25" dirty="0">
                <a:solidFill>
                  <a:srgbClr val="FFAB40"/>
                </a:solidFill>
                <a:latin typeface="Verdana"/>
                <a:cs typeface="Verdana"/>
              </a:rPr>
              <a:t>to</a:t>
            </a:r>
            <a:endParaRPr sz="4700">
              <a:latin typeface="Verdana"/>
              <a:cs typeface="Verdana"/>
            </a:endParaRPr>
          </a:p>
          <a:p>
            <a:pPr marL="12700">
              <a:lnSpc>
                <a:spcPts val="5630"/>
              </a:lnSpc>
            </a:pPr>
            <a:r>
              <a:rPr sz="4700" spc="-100" dirty="0">
                <a:solidFill>
                  <a:srgbClr val="FFAB40"/>
                </a:solidFill>
                <a:latin typeface="Verdana"/>
                <a:cs typeface="Verdana"/>
              </a:rPr>
              <a:t>Healthcare</a:t>
            </a:r>
            <a:r>
              <a:rPr sz="4700" spc="-240" dirty="0">
                <a:solidFill>
                  <a:srgbClr val="FFAB40"/>
                </a:solidFill>
                <a:latin typeface="Verdana"/>
                <a:cs typeface="Verdana"/>
              </a:rPr>
              <a:t> </a:t>
            </a:r>
            <a:r>
              <a:rPr sz="4700" spc="-40" dirty="0">
                <a:solidFill>
                  <a:srgbClr val="FFAB40"/>
                </a:solidFill>
                <a:latin typeface="Verdana"/>
                <a:cs typeface="Verdana"/>
              </a:rPr>
              <a:t>Chatbots</a:t>
            </a:r>
            <a:endParaRPr sz="4700">
              <a:latin typeface="Verdana"/>
              <a:cs typeface="Verdana"/>
            </a:endParaRPr>
          </a:p>
        </p:txBody>
      </p:sp>
      <p:sp>
        <p:nvSpPr>
          <p:cNvPr id="3" name="object 3"/>
          <p:cNvSpPr txBox="1"/>
          <p:nvPr/>
        </p:nvSpPr>
        <p:spPr>
          <a:xfrm>
            <a:off x="735106" y="3157055"/>
            <a:ext cx="6376035" cy="2801620"/>
          </a:xfrm>
          <a:prstGeom prst="rect">
            <a:avLst/>
          </a:prstGeom>
        </p:spPr>
        <p:txBody>
          <a:bodyPr vert="horz" wrap="square" lIns="0" tIns="11430" rIns="0" bIns="0" rtlCol="0">
            <a:spAutoFit/>
          </a:bodyPr>
          <a:lstStyle/>
          <a:p>
            <a:pPr marL="12700" marR="5080">
              <a:lnSpc>
                <a:spcPct val="101200"/>
              </a:lnSpc>
              <a:spcBef>
                <a:spcPts val="90"/>
              </a:spcBef>
            </a:pPr>
            <a:r>
              <a:rPr sz="2250" spc="-95" dirty="0">
                <a:solidFill>
                  <a:srgbClr val="FFFFFF"/>
                </a:solidFill>
                <a:latin typeface="Verdana"/>
                <a:cs typeface="Verdana"/>
              </a:rPr>
              <a:t>In</a:t>
            </a:r>
            <a:r>
              <a:rPr sz="2250" spc="-170" dirty="0">
                <a:solidFill>
                  <a:srgbClr val="FFFFFF"/>
                </a:solidFill>
                <a:latin typeface="Verdana"/>
                <a:cs typeface="Verdana"/>
              </a:rPr>
              <a:t> </a:t>
            </a:r>
            <a:r>
              <a:rPr sz="2250" spc="-35" dirty="0">
                <a:solidFill>
                  <a:srgbClr val="FFFFFF"/>
                </a:solidFill>
                <a:latin typeface="Verdana"/>
                <a:cs typeface="Verdana"/>
              </a:rPr>
              <a:t>today's</a:t>
            </a:r>
            <a:r>
              <a:rPr sz="2250" spc="-160" dirty="0">
                <a:solidFill>
                  <a:srgbClr val="FFFFFF"/>
                </a:solidFill>
                <a:latin typeface="Verdana"/>
                <a:cs typeface="Verdana"/>
              </a:rPr>
              <a:t> </a:t>
            </a:r>
            <a:r>
              <a:rPr sz="2250" b="1" spc="-35" dirty="0">
                <a:solidFill>
                  <a:srgbClr val="FFFFFF"/>
                </a:solidFill>
                <a:latin typeface="Verdana"/>
                <a:cs typeface="Verdana"/>
              </a:rPr>
              <a:t>healthcare</a:t>
            </a:r>
            <a:r>
              <a:rPr sz="2250" b="1" spc="-75" dirty="0">
                <a:solidFill>
                  <a:srgbClr val="FFFFFF"/>
                </a:solidFill>
                <a:latin typeface="Verdana"/>
                <a:cs typeface="Verdana"/>
              </a:rPr>
              <a:t> </a:t>
            </a:r>
            <a:r>
              <a:rPr sz="2250" b="1" spc="-80" dirty="0">
                <a:solidFill>
                  <a:srgbClr val="FFFFFF"/>
                </a:solidFill>
                <a:latin typeface="Verdana"/>
                <a:cs typeface="Verdana"/>
              </a:rPr>
              <a:t>landscape</a:t>
            </a:r>
            <a:r>
              <a:rPr sz="2250" spc="-80" dirty="0">
                <a:solidFill>
                  <a:srgbClr val="FFFFFF"/>
                </a:solidFill>
                <a:latin typeface="Verdana"/>
                <a:cs typeface="Verdana"/>
              </a:rPr>
              <a:t>,</a:t>
            </a:r>
            <a:r>
              <a:rPr sz="2250" spc="-170" dirty="0">
                <a:solidFill>
                  <a:srgbClr val="FFFFFF"/>
                </a:solidFill>
                <a:latin typeface="Verdana"/>
                <a:cs typeface="Verdana"/>
              </a:rPr>
              <a:t> </a:t>
            </a:r>
            <a:r>
              <a:rPr sz="2250" spc="25" dirty="0">
                <a:solidFill>
                  <a:srgbClr val="FFFFFF"/>
                </a:solidFill>
                <a:latin typeface="Verdana"/>
                <a:cs typeface="Verdana"/>
              </a:rPr>
              <a:t>the </a:t>
            </a:r>
            <a:r>
              <a:rPr sz="2250" dirty="0">
                <a:solidFill>
                  <a:srgbClr val="FFFFFF"/>
                </a:solidFill>
                <a:latin typeface="Verdana"/>
                <a:cs typeface="Verdana"/>
              </a:rPr>
              <a:t>integration</a:t>
            </a:r>
            <a:r>
              <a:rPr sz="2250" spc="-55" dirty="0">
                <a:solidFill>
                  <a:srgbClr val="FFFFFF"/>
                </a:solidFill>
                <a:latin typeface="Verdana"/>
                <a:cs typeface="Verdana"/>
              </a:rPr>
              <a:t> </a:t>
            </a:r>
            <a:r>
              <a:rPr sz="2250" dirty="0">
                <a:solidFill>
                  <a:srgbClr val="FFFFFF"/>
                </a:solidFill>
                <a:latin typeface="Verdana"/>
                <a:cs typeface="Verdana"/>
              </a:rPr>
              <a:t>of</a:t>
            </a:r>
            <a:r>
              <a:rPr sz="2250" spc="-55" dirty="0">
                <a:solidFill>
                  <a:srgbClr val="FFFFFF"/>
                </a:solidFill>
                <a:latin typeface="Verdana"/>
                <a:cs typeface="Verdana"/>
              </a:rPr>
              <a:t> </a:t>
            </a:r>
            <a:r>
              <a:rPr sz="2250" dirty="0">
                <a:solidFill>
                  <a:srgbClr val="FFFFFF"/>
                </a:solidFill>
                <a:latin typeface="Verdana"/>
                <a:cs typeface="Verdana"/>
              </a:rPr>
              <a:t>technology</a:t>
            </a:r>
            <a:r>
              <a:rPr sz="2250" spc="-50" dirty="0">
                <a:solidFill>
                  <a:srgbClr val="FFFFFF"/>
                </a:solidFill>
                <a:latin typeface="Verdana"/>
                <a:cs typeface="Verdana"/>
              </a:rPr>
              <a:t> is</a:t>
            </a:r>
            <a:r>
              <a:rPr sz="2250" spc="-55" dirty="0">
                <a:solidFill>
                  <a:srgbClr val="FFFFFF"/>
                </a:solidFill>
                <a:latin typeface="Verdana"/>
                <a:cs typeface="Verdana"/>
              </a:rPr>
              <a:t> </a:t>
            </a:r>
            <a:r>
              <a:rPr sz="2250" spc="-25" dirty="0">
                <a:solidFill>
                  <a:srgbClr val="FFFFFF"/>
                </a:solidFill>
                <a:latin typeface="Verdana"/>
                <a:cs typeface="Verdana"/>
              </a:rPr>
              <a:t>crucial.</a:t>
            </a:r>
            <a:r>
              <a:rPr sz="2250" spc="-55" dirty="0">
                <a:solidFill>
                  <a:srgbClr val="FFFFFF"/>
                </a:solidFill>
                <a:latin typeface="Verdana"/>
                <a:cs typeface="Verdana"/>
              </a:rPr>
              <a:t> </a:t>
            </a:r>
            <a:r>
              <a:rPr sz="2250" spc="-20" dirty="0">
                <a:solidFill>
                  <a:srgbClr val="FFFFFF"/>
                </a:solidFill>
                <a:latin typeface="Verdana"/>
                <a:cs typeface="Verdana"/>
              </a:rPr>
              <a:t>This </a:t>
            </a:r>
            <a:r>
              <a:rPr sz="2250" dirty="0">
                <a:solidFill>
                  <a:srgbClr val="FFFFFF"/>
                </a:solidFill>
                <a:latin typeface="Verdana"/>
                <a:cs typeface="Verdana"/>
              </a:rPr>
              <a:t>presentation</a:t>
            </a:r>
            <a:r>
              <a:rPr sz="2250" spc="-125" dirty="0">
                <a:solidFill>
                  <a:srgbClr val="FFFFFF"/>
                </a:solidFill>
                <a:latin typeface="Verdana"/>
                <a:cs typeface="Verdana"/>
              </a:rPr>
              <a:t> </a:t>
            </a:r>
            <a:r>
              <a:rPr sz="2250" spc="-20" dirty="0">
                <a:solidFill>
                  <a:srgbClr val="FFFFFF"/>
                </a:solidFill>
                <a:latin typeface="Verdana"/>
                <a:cs typeface="Verdana"/>
              </a:rPr>
              <a:t>explores</a:t>
            </a:r>
            <a:r>
              <a:rPr sz="2250" spc="-125" dirty="0">
                <a:solidFill>
                  <a:srgbClr val="FFFFFF"/>
                </a:solidFill>
                <a:latin typeface="Verdana"/>
                <a:cs typeface="Verdana"/>
              </a:rPr>
              <a:t> </a:t>
            </a:r>
            <a:r>
              <a:rPr sz="2250" spc="50" dirty="0">
                <a:solidFill>
                  <a:srgbClr val="FFFFFF"/>
                </a:solidFill>
                <a:latin typeface="Verdana"/>
                <a:cs typeface="Verdana"/>
              </a:rPr>
              <a:t>the</a:t>
            </a:r>
            <a:r>
              <a:rPr sz="2250" spc="-120" dirty="0">
                <a:solidFill>
                  <a:srgbClr val="FFFFFF"/>
                </a:solidFill>
                <a:latin typeface="Verdana"/>
                <a:cs typeface="Verdana"/>
              </a:rPr>
              <a:t> </a:t>
            </a:r>
            <a:r>
              <a:rPr sz="2250" spc="-10" dirty="0">
                <a:solidFill>
                  <a:srgbClr val="FFFFFF"/>
                </a:solidFill>
                <a:latin typeface="Verdana"/>
                <a:cs typeface="Verdana"/>
              </a:rPr>
              <a:t>role</a:t>
            </a:r>
            <a:r>
              <a:rPr sz="2250" spc="-125" dirty="0">
                <a:solidFill>
                  <a:srgbClr val="FFFFFF"/>
                </a:solidFill>
                <a:latin typeface="Verdana"/>
                <a:cs typeface="Verdana"/>
              </a:rPr>
              <a:t> </a:t>
            </a:r>
            <a:r>
              <a:rPr sz="2250" dirty="0">
                <a:solidFill>
                  <a:srgbClr val="FFFFFF"/>
                </a:solidFill>
                <a:latin typeface="Verdana"/>
                <a:cs typeface="Verdana"/>
              </a:rPr>
              <a:t>of</a:t>
            </a:r>
            <a:r>
              <a:rPr sz="2250" spc="-120" dirty="0">
                <a:solidFill>
                  <a:srgbClr val="FFFFFF"/>
                </a:solidFill>
                <a:latin typeface="Verdana"/>
                <a:cs typeface="Verdana"/>
              </a:rPr>
              <a:t> </a:t>
            </a:r>
            <a:r>
              <a:rPr sz="2250" b="1" spc="-10" dirty="0">
                <a:solidFill>
                  <a:srgbClr val="FFFFFF"/>
                </a:solidFill>
                <a:latin typeface="Verdana"/>
                <a:cs typeface="Verdana"/>
              </a:rPr>
              <a:t>chatbots </a:t>
            </a:r>
            <a:r>
              <a:rPr sz="2250" dirty="0">
                <a:solidFill>
                  <a:srgbClr val="FFFFFF"/>
                </a:solidFill>
                <a:latin typeface="Verdana"/>
                <a:cs typeface="Verdana"/>
              </a:rPr>
              <a:t>in</a:t>
            </a:r>
            <a:r>
              <a:rPr sz="2250" spc="-185" dirty="0">
                <a:solidFill>
                  <a:srgbClr val="FFFFFF"/>
                </a:solidFill>
                <a:latin typeface="Verdana"/>
                <a:cs typeface="Verdana"/>
              </a:rPr>
              <a:t> </a:t>
            </a:r>
            <a:r>
              <a:rPr sz="2250" spc="65" dirty="0">
                <a:solidFill>
                  <a:srgbClr val="FFFFFF"/>
                </a:solidFill>
                <a:latin typeface="Verdana"/>
                <a:cs typeface="Verdana"/>
              </a:rPr>
              <a:t>enhancing</a:t>
            </a:r>
            <a:r>
              <a:rPr sz="2250" spc="-180" dirty="0">
                <a:solidFill>
                  <a:srgbClr val="FFFFFF"/>
                </a:solidFill>
                <a:latin typeface="Verdana"/>
                <a:cs typeface="Verdana"/>
              </a:rPr>
              <a:t> </a:t>
            </a:r>
            <a:r>
              <a:rPr sz="2250" b="1" spc="-60" dirty="0">
                <a:solidFill>
                  <a:srgbClr val="FFFFFF"/>
                </a:solidFill>
                <a:latin typeface="Verdana"/>
                <a:cs typeface="Verdana"/>
              </a:rPr>
              <a:t>insurance</a:t>
            </a:r>
            <a:r>
              <a:rPr sz="2250" b="1" spc="-95" dirty="0">
                <a:solidFill>
                  <a:srgbClr val="FFFFFF"/>
                </a:solidFill>
                <a:latin typeface="Verdana"/>
                <a:cs typeface="Verdana"/>
              </a:rPr>
              <a:t> </a:t>
            </a:r>
            <a:r>
              <a:rPr sz="2250" b="1" spc="-45" dirty="0">
                <a:solidFill>
                  <a:srgbClr val="FFFFFF"/>
                </a:solidFill>
                <a:latin typeface="Verdana"/>
                <a:cs typeface="Verdana"/>
              </a:rPr>
              <a:t>claims</a:t>
            </a:r>
            <a:r>
              <a:rPr sz="2250" b="1" spc="-90" dirty="0">
                <a:solidFill>
                  <a:srgbClr val="FFFFFF"/>
                </a:solidFill>
                <a:latin typeface="Verdana"/>
                <a:cs typeface="Verdana"/>
              </a:rPr>
              <a:t> </a:t>
            </a:r>
            <a:r>
              <a:rPr sz="2250" b="1" spc="-20" dirty="0">
                <a:solidFill>
                  <a:srgbClr val="FFFFFF"/>
                </a:solidFill>
                <a:latin typeface="Verdana"/>
                <a:cs typeface="Verdana"/>
              </a:rPr>
              <a:t>processing </a:t>
            </a:r>
            <a:r>
              <a:rPr sz="2250" spc="70" dirty="0">
                <a:solidFill>
                  <a:srgbClr val="FFFFFF"/>
                </a:solidFill>
                <a:latin typeface="Verdana"/>
                <a:cs typeface="Verdana"/>
              </a:rPr>
              <a:t>and</a:t>
            </a:r>
            <a:r>
              <a:rPr sz="2250" spc="-90" dirty="0">
                <a:solidFill>
                  <a:srgbClr val="FFFFFF"/>
                </a:solidFill>
                <a:latin typeface="Verdana"/>
                <a:cs typeface="Verdana"/>
              </a:rPr>
              <a:t> </a:t>
            </a:r>
            <a:r>
              <a:rPr sz="2250" dirty="0">
                <a:solidFill>
                  <a:srgbClr val="FFFFFF"/>
                </a:solidFill>
                <a:latin typeface="Verdana"/>
                <a:cs typeface="Verdana"/>
              </a:rPr>
              <a:t>improving</a:t>
            </a:r>
            <a:r>
              <a:rPr sz="2250" spc="-85" dirty="0">
                <a:solidFill>
                  <a:srgbClr val="FFFFFF"/>
                </a:solidFill>
                <a:latin typeface="Verdana"/>
                <a:cs typeface="Verdana"/>
              </a:rPr>
              <a:t> </a:t>
            </a:r>
            <a:r>
              <a:rPr sz="2250" b="1" spc="-40" dirty="0">
                <a:solidFill>
                  <a:srgbClr val="FFFFFF"/>
                </a:solidFill>
                <a:latin typeface="Verdana"/>
                <a:cs typeface="Verdana"/>
              </a:rPr>
              <a:t>patient</a:t>
            </a:r>
            <a:r>
              <a:rPr sz="2250" b="1" spc="20" dirty="0">
                <a:solidFill>
                  <a:srgbClr val="FFFFFF"/>
                </a:solidFill>
                <a:latin typeface="Verdana"/>
                <a:cs typeface="Verdana"/>
              </a:rPr>
              <a:t> </a:t>
            </a:r>
            <a:r>
              <a:rPr sz="2250" b="1" spc="-60" dirty="0">
                <a:solidFill>
                  <a:srgbClr val="FFFFFF"/>
                </a:solidFill>
                <a:latin typeface="Verdana"/>
                <a:cs typeface="Verdana"/>
              </a:rPr>
              <a:t>engagement</a:t>
            </a:r>
            <a:r>
              <a:rPr sz="2250" spc="-60" dirty="0">
                <a:solidFill>
                  <a:srgbClr val="FFFFFF"/>
                </a:solidFill>
                <a:latin typeface="Verdana"/>
                <a:cs typeface="Verdana"/>
              </a:rPr>
              <a:t>.</a:t>
            </a:r>
            <a:r>
              <a:rPr sz="2250" spc="-90" dirty="0">
                <a:solidFill>
                  <a:srgbClr val="FFFFFF"/>
                </a:solidFill>
                <a:latin typeface="Verdana"/>
                <a:cs typeface="Verdana"/>
              </a:rPr>
              <a:t> </a:t>
            </a:r>
            <a:r>
              <a:rPr sz="2250" spc="65" dirty="0">
                <a:solidFill>
                  <a:srgbClr val="FFFFFF"/>
                </a:solidFill>
                <a:latin typeface="Verdana"/>
                <a:cs typeface="Verdana"/>
              </a:rPr>
              <a:t>We </a:t>
            </a:r>
            <a:r>
              <a:rPr sz="2250" dirty="0">
                <a:solidFill>
                  <a:srgbClr val="FFFFFF"/>
                </a:solidFill>
                <a:latin typeface="Verdana"/>
                <a:cs typeface="Verdana"/>
              </a:rPr>
              <a:t>will</a:t>
            </a:r>
            <a:r>
              <a:rPr sz="2250" spc="-135" dirty="0">
                <a:solidFill>
                  <a:srgbClr val="FFFFFF"/>
                </a:solidFill>
                <a:latin typeface="Verdana"/>
                <a:cs typeface="Verdana"/>
              </a:rPr>
              <a:t> </a:t>
            </a:r>
            <a:r>
              <a:rPr sz="2250" dirty="0">
                <a:solidFill>
                  <a:srgbClr val="FFFFFF"/>
                </a:solidFill>
                <a:latin typeface="Verdana"/>
                <a:cs typeface="Verdana"/>
              </a:rPr>
              <a:t>discuss</a:t>
            </a:r>
            <a:r>
              <a:rPr sz="2250" spc="-130" dirty="0">
                <a:solidFill>
                  <a:srgbClr val="FFFFFF"/>
                </a:solidFill>
                <a:latin typeface="Verdana"/>
                <a:cs typeface="Verdana"/>
              </a:rPr>
              <a:t> </a:t>
            </a:r>
            <a:r>
              <a:rPr sz="2250" spc="50" dirty="0">
                <a:solidFill>
                  <a:srgbClr val="FFFFFF"/>
                </a:solidFill>
                <a:latin typeface="Verdana"/>
                <a:cs typeface="Verdana"/>
              </a:rPr>
              <a:t>the</a:t>
            </a:r>
            <a:r>
              <a:rPr sz="2250" spc="-130" dirty="0">
                <a:solidFill>
                  <a:srgbClr val="FFFFFF"/>
                </a:solidFill>
                <a:latin typeface="Verdana"/>
                <a:cs typeface="Verdana"/>
              </a:rPr>
              <a:t> </a:t>
            </a:r>
            <a:r>
              <a:rPr sz="2250" spc="-25" dirty="0">
                <a:solidFill>
                  <a:srgbClr val="FFFFFF"/>
                </a:solidFill>
                <a:latin typeface="Verdana"/>
                <a:cs typeface="Verdana"/>
              </a:rPr>
              <a:t>beneﬁts,</a:t>
            </a:r>
            <a:r>
              <a:rPr sz="2250" spc="-130" dirty="0">
                <a:solidFill>
                  <a:srgbClr val="FFFFFF"/>
                </a:solidFill>
                <a:latin typeface="Verdana"/>
                <a:cs typeface="Verdana"/>
              </a:rPr>
              <a:t> </a:t>
            </a:r>
            <a:r>
              <a:rPr sz="2250" spc="50" dirty="0">
                <a:solidFill>
                  <a:srgbClr val="FFFFFF"/>
                </a:solidFill>
                <a:latin typeface="Verdana"/>
                <a:cs typeface="Verdana"/>
              </a:rPr>
              <a:t>implementation </a:t>
            </a:r>
            <a:r>
              <a:rPr sz="2250" spc="-50" dirty="0">
                <a:solidFill>
                  <a:srgbClr val="FFFFFF"/>
                </a:solidFill>
                <a:latin typeface="Verdana"/>
                <a:cs typeface="Verdana"/>
              </a:rPr>
              <a:t>strategies,</a:t>
            </a:r>
            <a:r>
              <a:rPr sz="2250" spc="-120" dirty="0">
                <a:solidFill>
                  <a:srgbClr val="FFFFFF"/>
                </a:solidFill>
                <a:latin typeface="Verdana"/>
                <a:cs typeface="Verdana"/>
              </a:rPr>
              <a:t> </a:t>
            </a:r>
            <a:r>
              <a:rPr sz="2250" spc="70" dirty="0">
                <a:solidFill>
                  <a:srgbClr val="FFFFFF"/>
                </a:solidFill>
                <a:latin typeface="Verdana"/>
                <a:cs typeface="Verdana"/>
              </a:rPr>
              <a:t>and</a:t>
            </a:r>
            <a:r>
              <a:rPr sz="2250" spc="-114" dirty="0">
                <a:solidFill>
                  <a:srgbClr val="FFFFFF"/>
                </a:solidFill>
                <a:latin typeface="Verdana"/>
                <a:cs typeface="Verdana"/>
              </a:rPr>
              <a:t> </a:t>
            </a:r>
            <a:r>
              <a:rPr sz="2250" dirty="0">
                <a:solidFill>
                  <a:srgbClr val="FFFFFF"/>
                </a:solidFill>
                <a:latin typeface="Verdana"/>
                <a:cs typeface="Verdana"/>
              </a:rPr>
              <a:t>expected</a:t>
            </a:r>
            <a:r>
              <a:rPr sz="2250" spc="-114" dirty="0">
                <a:solidFill>
                  <a:srgbClr val="FFFFFF"/>
                </a:solidFill>
                <a:latin typeface="Verdana"/>
                <a:cs typeface="Verdana"/>
              </a:rPr>
              <a:t> </a:t>
            </a:r>
            <a:r>
              <a:rPr sz="2250" spc="50" dirty="0">
                <a:solidFill>
                  <a:srgbClr val="FFFFFF"/>
                </a:solidFill>
                <a:latin typeface="Verdana"/>
                <a:cs typeface="Verdana"/>
              </a:rPr>
              <a:t>outcomes</a:t>
            </a:r>
            <a:r>
              <a:rPr sz="2250" spc="-114" dirty="0">
                <a:solidFill>
                  <a:srgbClr val="FFFFFF"/>
                </a:solidFill>
                <a:latin typeface="Verdana"/>
                <a:cs typeface="Verdana"/>
              </a:rPr>
              <a:t> </a:t>
            </a:r>
            <a:r>
              <a:rPr sz="2250" dirty="0">
                <a:solidFill>
                  <a:srgbClr val="FFFFFF"/>
                </a:solidFill>
                <a:latin typeface="Verdana"/>
                <a:cs typeface="Verdana"/>
              </a:rPr>
              <a:t>of</a:t>
            </a:r>
            <a:r>
              <a:rPr sz="2250" spc="-114" dirty="0">
                <a:solidFill>
                  <a:srgbClr val="FFFFFF"/>
                </a:solidFill>
                <a:latin typeface="Verdana"/>
                <a:cs typeface="Verdana"/>
              </a:rPr>
              <a:t> </a:t>
            </a:r>
            <a:r>
              <a:rPr sz="2250" spc="40" dirty="0">
                <a:solidFill>
                  <a:srgbClr val="FFFFFF"/>
                </a:solidFill>
                <a:latin typeface="Verdana"/>
                <a:cs typeface="Verdana"/>
              </a:rPr>
              <a:t>using </a:t>
            </a:r>
            <a:r>
              <a:rPr sz="2250" dirty="0">
                <a:solidFill>
                  <a:srgbClr val="FFFFFF"/>
                </a:solidFill>
                <a:latin typeface="Verdana"/>
                <a:cs typeface="Verdana"/>
              </a:rPr>
              <a:t>chatbots in</a:t>
            </a:r>
            <a:r>
              <a:rPr sz="2250" spc="15" dirty="0">
                <a:solidFill>
                  <a:srgbClr val="FFFFFF"/>
                </a:solidFill>
                <a:latin typeface="Verdana"/>
                <a:cs typeface="Verdana"/>
              </a:rPr>
              <a:t> </a:t>
            </a:r>
            <a:r>
              <a:rPr sz="2250" dirty="0">
                <a:solidFill>
                  <a:srgbClr val="FFFFFF"/>
                </a:solidFill>
                <a:latin typeface="Verdana"/>
                <a:cs typeface="Verdana"/>
              </a:rPr>
              <a:t>healthcare</a:t>
            </a:r>
            <a:r>
              <a:rPr sz="2250" spc="10" dirty="0">
                <a:solidFill>
                  <a:srgbClr val="FFFFFF"/>
                </a:solidFill>
                <a:latin typeface="Verdana"/>
                <a:cs typeface="Verdana"/>
              </a:rPr>
              <a:t> </a:t>
            </a:r>
            <a:r>
              <a:rPr sz="2250" spc="-10" dirty="0">
                <a:solidFill>
                  <a:srgbClr val="FFFFFF"/>
                </a:solidFill>
                <a:latin typeface="Verdana"/>
                <a:cs typeface="Verdana"/>
              </a:rPr>
              <a:t>administration.</a:t>
            </a:r>
            <a:endParaRPr sz="2250">
              <a:latin typeface="Verdana"/>
              <a:cs typeface="Verdana"/>
            </a:endParaRPr>
          </a:p>
        </p:txBody>
      </p:sp>
      <p:grpSp>
        <p:nvGrpSpPr>
          <p:cNvPr id="4" name="object 4"/>
          <p:cNvGrpSpPr/>
          <p:nvPr/>
        </p:nvGrpSpPr>
        <p:grpSpPr>
          <a:xfrm>
            <a:off x="1968614" y="222923"/>
            <a:ext cx="14394180" cy="8684260"/>
            <a:chOff x="1968614" y="222923"/>
            <a:chExt cx="14394180" cy="8684260"/>
          </a:xfrm>
        </p:grpSpPr>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2" cstate="print"/>
            <a:stretch>
              <a:fillRect/>
            </a:stretch>
          </p:blipFill>
          <p:spPr>
            <a:xfrm>
              <a:off x="10476077" y="1156716"/>
              <a:ext cx="5886449" cy="7750365"/>
            </a:xfrm>
            <a:prstGeom prst="rect">
              <a:avLst/>
            </a:prstGeom>
          </p:spPr>
        </p:pic>
        <p:sp>
          <p:nvSpPr>
            <p:cNvPr id="7" name="object 7"/>
            <p:cNvSpPr/>
            <p:nvPr/>
          </p:nvSpPr>
          <p:spPr>
            <a:xfrm>
              <a:off x="8078203" y="222922"/>
              <a:ext cx="1866900" cy="1866900"/>
            </a:xfrm>
            <a:custGeom>
              <a:avLst/>
              <a:gdLst/>
              <a:ahLst/>
              <a:cxnLst/>
              <a:rect l="l" t="t" r="r" b="b"/>
              <a:pathLst>
                <a:path w="1866900" h="1866900">
                  <a:moveTo>
                    <a:pt x="1538732" y="368274"/>
                  </a:moveTo>
                  <a:lnTo>
                    <a:pt x="1535569" y="352666"/>
                  </a:lnTo>
                  <a:lnTo>
                    <a:pt x="1526984" y="339915"/>
                  </a:lnTo>
                  <a:lnTo>
                    <a:pt x="1514233" y="331317"/>
                  </a:lnTo>
                  <a:lnTo>
                    <a:pt x="1498625" y="328155"/>
                  </a:lnTo>
                  <a:lnTo>
                    <a:pt x="1458518" y="328155"/>
                  </a:lnTo>
                  <a:lnTo>
                    <a:pt x="1458518" y="408381"/>
                  </a:lnTo>
                  <a:lnTo>
                    <a:pt x="1458518" y="1458506"/>
                  </a:lnTo>
                  <a:lnTo>
                    <a:pt x="408381" y="1458506"/>
                  </a:lnTo>
                  <a:lnTo>
                    <a:pt x="408381" y="408381"/>
                  </a:lnTo>
                  <a:lnTo>
                    <a:pt x="1458518" y="408381"/>
                  </a:lnTo>
                  <a:lnTo>
                    <a:pt x="1458518" y="328155"/>
                  </a:lnTo>
                  <a:lnTo>
                    <a:pt x="368274" y="328155"/>
                  </a:lnTo>
                  <a:lnTo>
                    <a:pt x="352653" y="331317"/>
                  </a:lnTo>
                  <a:lnTo>
                    <a:pt x="339915" y="339915"/>
                  </a:lnTo>
                  <a:lnTo>
                    <a:pt x="331317" y="352666"/>
                  </a:lnTo>
                  <a:lnTo>
                    <a:pt x="328168" y="368274"/>
                  </a:lnTo>
                  <a:lnTo>
                    <a:pt x="328168" y="1498625"/>
                  </a:lnTo>
                  <a:lnTo>
                    <a:pt x="331317" y="1514246"/>
                  </a:lnTo>
                  <a:lnTo>
                    <a:pt x="339915" y="1526984"/>
                  </a:lnTo>
                  <a:lnTo>
                    <a:pt x="352653" y="1535582"/>
                  </a:lnTo>
                  <a:lnTo>
                    <a:pt x="368274" y="1538732"/>
                  </a:lnTo>
                  <a:lnTo>
                    <a:pt x="1498625" y="1538732"/>
                  </a:lnTo>
                  <a:lnTo>
                    <a:pt x="1514233" y="1535582"/>
                  </a:lnTo>
                  <a:lnTo>
                    <a:pt x="1526984" y="1526984"/>
                  </a:lnTo>
                  <a:lnTo>
                    <a:pt x="1535569" y="1514246"/>
                  </a:lnTo>
                  <a:lnTo>
                    <a:pt x="1538732" y="1498625"/>
                  </a:lnTo>
                  <a:lnTo>
                    <a:pt x="1538732" y="1458506"/>
                  </a:lnTo>
                  <a:lnTo>
                    <a:pt x="1538732" y="408381"/>
                  </a:lnTo>
                  <a:lnTo>
                    <a:pt x="1538732" y="368274"/>
                  </a:lnTo>
                  <a:close/>
                </a:path>
                <a:path w="1866900" h="1866900">
                  <a:moveTo>
                    <a:pt x="1866900" y="441198"/>
                  </a:moveTo>
                  <a:lnTo>
                    <a:pt x="1863737" y="425589"/>
                  </a:lnTo>
                  <a:lnTo>
                    <a:pt x="1855152" y="412838"/>
                  </a:lnTo>
                  <a:lnTo>
                    <a:pt x="1842401" y="404253"/>
                  </a:lnTo>
                  <a:lnTo>
                    <a:pt x="1826793" y="401091"/>
                  </a:lnTo>
                  <a:lnTo>
                    <a:pt x="1786686" y="401091"/>
                  </a:lnTo>
                  <a:lnTo>
                    <a:pt x="1786686" y="481304"/>
                  </a:lnTo>
                  <a:lnTo>
                    <a:pt x="1786686" y="729246"/>
                  </a:lnTo>
                  <a:lnTo>
                    <a:pt x="1702816" y="729246"/>
                  </a:lnTo>
                  <a:lnTo>
                    <a:pt x="1702816" y="481304"/>
                  </a:lnTo>
                  <a:lnTo>
                    <a:pt x="1786686" y="481304"/>
                  </a:lnTo>
                  <a:lnTo>
                    <a:pt x="1786686" y="401091"/>
                  </a:lnTo>
                  <a:lnTo>
                    <a:pt x="1702816" y="401091"/>
                  </a:lnTo>
                  <a:lnTo>
                    <a:pt x="1702816" y="313575"/>
                  </a:lnTo>
                  <a:lnTo>
                    <a:pt x="1695170" y="266382"/>
                  </a:lnTo>
                  <a:lnTo>
                    <a:pt x="1683740" y="244297"/>
                  </a:lnTo>
                  <a:lnTo>
                    <a:pt x="1673923" y="225348"/>
                  </a:lnTo>
                  <a:lnTo>
                    <a:pt x="1641551" y="192963"/>
                  </a:lnTo>
                  <a:lnTo>
                    <a:pt x="1622602" y="183159"/>
                  </a:lnTo>
                  <a:lnTo>
                    <a:pt x="1622602" y="313575"/>
                  </a:lnTo>
                  <a:lnTo>
                    <a:pt x="1622602" y="1553311"/>
                  </a:lnTo>
                  <a:lnTo>
                    <a:pt x="1617141" y="1580261"/>
                  </a:lnTo>
                  <a:lnTo>
                    <a:pt x="1602282" y="1602282"/>
                  </a:lnTo>
                  <a:lnTo>
                    <a:pt x="1580248" y="1617141"/>
                  </a:lnTo>
                  <a:lnTo>
                    <a:pt x="1553324" y="1622590"/>
                  </a:lnTo>
                  <a:lnTo>
                    <a:pt x="1385582" y="1622590"/>
                  </a:lnTo>
                  <a:lnTo>
                    <a:pt x="1385582" y="1702816"/>
                  </a:lnTo>
                  <a:lnTo>
                    <a:pt x="1385582" y="1786674"/>
                  </a:lnTo>
                  <a:lnTo>
                    <a:pt x="1137640" y="1786674"/>
                  </a:lnTo>
                  <a:lnTo>
                    <a:pt x="1137640" y="1702816"/>
                  </a:lnTo>
                  <a:lnTo>
                    <a:pt x="1385582" y="1702816"/>
                  </a:lnTo>
                  <a:lnTo>
                    <a:pt x="1385582" y="1622590"/>
                  </a:lnTo>
                  <a:lnTo>
                    <a:pt x="729259" y="1622590"/>
                  </a:lnTo>
                  <a:lnTo>
                    <a:pt x="729259" y="1702816"/>
                  </a:lnTo>
                  <a:lnTo>
                    <a:pt x="729259" y="1786674"/>
                  </a:lnTo>
                  <a:lnTo>
                    <a:pt x="481304" y="1786674"/>
                  </a:lnTo>
                  <a:lnTo>
                    <a:pt x="481304" y="1702816"/>
                  </a:lnTo>
                  <a:lnTo>
                    <a:pt x="729259" y="1702816"/>
                  </a:lnTo>
                  <a:lnTo>
                    <a:pt x="729259" y="1622590"/>
                  </a:lnTo>
                  <a:lnTo>
                    <a:pt x="313575" y="1622590"/>
                  </a:lnTo>
                  <a:lnTo>
                    <a:pt x="286626" y="1617141"/>
                  </a:lnTo>
                  <a:lnTo>
                    <a:pt x="264604" y="1602282"/>
                  </a:lnTo>
                  <a:lnTo>
                    <a:pt x="249745" y="1580261"/>
                  </a:lnTo>
                  <a:lnTo>
                    <a:pt x="244297" y="1553311"/>
                  </a:lnTo>
                  <a:lnTo>
                    <a:pt x="244297" y="1385582"/>
                  </a:lnTo>
                  <a:lnTo>
                    <a:pt x="244297" y="1137640"/>
                  </a:lnTo>
                  <a:lnTo>
                    <a:pt x="244297" y="729246"/>
                  </a:lnTo>
                  <a:lnTo>
                    <a:pt x="244297" y="481304"/>
                  </a:lnTo>
                  <a:lnTo>
                    <a:pt x="244297" y="313575"/>
                  </a:lnTo>
                  <a:lnTo>
                    <a:pt x="249745" y="286639"/>
                  </a:lnTo>
                  <a:lnTo>
                    <a:pt x="264604" y="264617"/>
                  </a:lnTo>
                  <a:lnTo>
                    <a:pt x="286626" y="249758"/>
                  </a:lnTo>
                  <a:lnTo>
                    <a:pt x="313575" y="244297"/>
                  </a:lnTo>
                  <a:lnTo>
                    <a:pt x="1553324" y="244297"/>
                  </a:lnTo>
                  <a:lnTo>
                    <a:pt x="1580248" y="249758"/>
                  </a:lnTo>
                  <a:lnTo>
                    <a:pt x="1602282" y="264617"/>
                  </a:lnTo>
                  <a:lnTo>
                    <a:pt x="1617141" y="286639"/>
                  </a:lnTo>
                  <a:lnTo>
                    <a:pt x="1622602" y="313575"/>
                  </a:lnTo>
                  <a:lnTo>
                    <a:pt x="1622602" y="183159"/>
                  </a:lnTo>
                  <a:lnTo>
                    <a:pt x="1600517" y="171716"/>
                  </a:lnTo>
                  <a:lnTo>
                    <a:pt x="1553324" y="164071"/>
                  </a:lnTo>
                  <a:lnTo>
                    <a:pt x="1465808" y="164071"/>
                  </a:lnTo>
                  <a:lnTo>
                    <a:pt x="1465808" y="80213"/>
                  </a:lnTo>
                  <a:lnTo>
                    <a:pt x="1465808" y="40106"/>
                  </a:lnTo>
                  <a:lnTo>
                    <a:pt x="1462646" y="24498"/>
                  </a:lnTo>
                  <a:lnTo>
                    <a:pt x="1454061" y="11747"/>
                  </a:lnTo>
                  <a:lnTo>
                    <a:pt x="1441310" y="3162"/>
                  </a:lnTo>
                  <a:lnTo>
                    <a:pt x="1425702" y="0"/>
                  </a:lnTo>
                  <a:lnTo>
                    <a:pt x="1385582" y="0"/>
                  </a:lnTo>
                  <a:lnTo>
                    <a:pt x="1385582" y="80213"/>
                  </a:lnTo>
                  <a:lnTo>
                    <a:pt x="1385582" y="164071"/>
                  </a:lnTo>
                  <a:lnTo>
                    <a:pt x="1137640" y="164071"/>
                  </a:lnTo>
                  <a:lnTo>
                    <a:pt x="1137640" y="80213"/>
                  </a:lnTo>
                  <a:lnTo>
                    <a:pt x="1385582" y="80213"/>
                  </a:lnTo>
                  <a:lnTo>
                    <a:pt x="1385582" y="0"/>
                  </a:lnTo>
                  <a:lnTo>
                    <a:pt x="1097534" y="0"/>
                  </a:lnTo>
                  <a:lnTo>
                    <a:pt x="1081913" y="3162"/>
                  </a:lnTo>
                  <a:lnTo>
                    <a:pt x="1069162" y="11747"/>
                  </a:lnTo>
                  <a:lnTo>
                    <a:pt x="1060577" y="24498"/>
                  </a:lnTo>
                  <a:lnTo>
                    <a:pt x="1057427" y="40106"/>
                  </a:lnTo>
                  <a:lnTo>
                    <a:pt x="1057427" y="164071"/>
                  </a:lnTo>
                  <a:lnTo>
                    <a:pt x="809472" y="164071"/>
                  </a:lnTo>
                  <a:lnTo>
                    <a:pt x="809472" y="80213"/>
                  </a:lnTo>
                  <a:lnTo>
                    <a:pt x="809472" y="40106"/>
                  </a:lnTo>
                  <a:lnTo>
                    <a:pt x="806310" y="24498"/>
                  </a:lnTo>
                  <a:lnTo>
                    <a:pt x="797725" y="11747"/>
                  </a:lnTo>
                  <a:lnTo>
                    <a:pt x="784974" y="3162"/>
                  </a:lnTo>
                  <a:lnTo>
                    <a:pt x="769366" y="0"/>
                  </a:lnTo>
                  <a:lnTo>
                    <a:pt x="729259" y="0"/>
                  </a:lnTo>
                  <a:lnTo>
                    <a:pt x="729259" y="80213"/>
                  </a:lnTo>
                  <a:lnTo>
                    <a:pt x="729259" y="164071"/>
                  </a:lnTo>
                  <a:lnTo>
                    <a:pt x="481304" y="164071"/>
                  </a:lnTo>
                  <a:lnTo>
                    <a:pt x="481304" y="80213"/>
                  </a:lnTo>
                  <a:lnTo>
                    <a:pt x="729259" y="80213"/>
                  </a:lnTo>
                  <a:lnTo>
                    <a:pt x="729259" y="0"/>
                  </a:lnTo>
                  <a:lnTo>
                    <a:pt x="441198" y="0"/>
                  </a:lnTo>
                  <a:lnTo>
                    <a:pt x="425577" y="3162"/>
                  </a:lnTo>
                  <a:lnTo>
                    <a:pt x="412838" y="11747"/>
                  </a:lnTo>
                  <a:lnTo>
                    <a:pt x="404241" y="24498"/>
                  </a:lnTo>
                  <a:lnTo>
                    <a:pt x="401091" y="40106"/>
                  </a:lnTo>
                  <a:lnTo>
                    <a:pt x="401091" y="164071"/>
                  </a:lnTo>
                  <a:lnTo>
                    <a:pt x="313575" y="164071"/>
                  </a:lnTo>
                  <a:lnTo>
                    <a:pt x="266369" y="171716"/>
                  </a:lnTo>
                  <a:lnTo>
                    <a:pt x="225336" y="192963"/>
                  </a:lnTo>
                  <a:lnTo>
                    <a:pt x="192951" y="225348"/>
                  </a:lnTo>
                  <a:lnTo>
                    <a:pt x="171716" y="266382"/>
                  </a:lnTo>
                  <a:lnTo>
                    <a:pt x="164084" y="313575"/>
                  </a:lnTo>
                  <a:lnTo>
                    <a:pt x="164084" y="401091"/>
                  </a:lnTo>
                  <a:lnTo>
                    <a:pt x="164084" y="481304"/>
                  </a:lnTo>
                  <a:lnTo>
                    <a:pt x="164084" y="729246"/>
                  </a:lnTo>
                  <a:lnTo>
                    <a:pt x="80213" y="729246"/>
                  </a:lnTo>
                  <a:lnTo>
                    <a:pt x="80213" y="481304"/>
                  </a:lnTo>
                  <a:lnTo>
                    <a:pt x="164084" y="481304"/>
                  </a:lnTo>
                  <a:lnTo>
                    <a:pt x="164084" y="401091"/>
                  </a:lnTo>
                  <a:lnTo>
                    <a:pt x="40106" y="401091"/>
                  </a:lnTo>
                  <a:lnTo>
                    <a:pt x="24485" y="404253"/>
                  </a:lnTo>
                  <a:lnTo>
                    <a:pt x="11747" y="412838"/>
                  </a:lnTo>
                  <a:lnTo>
                    <a:pt x="3149" y="425589"/>
                  </a:lnTo>
                  <a:lnTo>
                    <a:pt x="0" y="441198"/>
                  </a:lnTo>
                  <a:lnTo>
                    <a:pt x="0" y="769366"/>
                  </a:lnTo>
                  <a:lnTo>
                    <a:pt x="3149" y="784987"/>
                  </a:lnTo>
                  <a:lnTo>
                    <a:pt x="11747" y="797725"/>
                  </a:lnTo>
                  <a:lnTo>
                    <a:pt x="24485" y="806323"/>
                  </a:lnTo>
                  <a:lnTo>
                    <a:pt x="40106" y="809472"/>
                  </a:lnTo>
                  <a:lnTo>
                    <a:pt x="164084" y="809472"/>
                  </a:lnTo>
                  <a:lnTo>
                    <a:pt x="164084" y="1057414"/>
                  </a:lnTo>
                  <a:lnTo>
                    <a:pt x="164084" y="1137640"/>
                  </a:lnTo>
                  <a:lnTo>
                    <a:pt x="164084" y="1385582"/>
                  </a:lnTo>
                  <a:lnTo>
                    <a:pt x="80213" y="1385582"/>
                  </a:lnTo>
                  <a:lnTo>
                    <a:pt x="80213" y="1137640"/>
                  </a:lnTo>
                  <a:lnTo>
                    <a:pt x="164084" y="1137640"/>
                  </a:lnTo>
                  <a:lnTo>
                    <a:pt x="164084" y="1057414"/>
                  </a:lnTo>
                  <a:lnTo>
                    <a:pt x="40106" y="1057414"/>
                  </a:lnTo>
                  <a:lnTo>
                    <a:pt x="24485" y="1060577"/>
                  </a:lnTo>
                  <a:lnTo>
                    <a:pt x="11747" y="1069162"/>
                  </a:lnTo>
                  <a:lnTo>
                    <a:pt x="3149" y="1081913"/>
                  </a:lnTo>
                  <a:lnTo>
                    <a:pt x="0" y="1097521"/>
                  </a:lnTo>
                  <a:lnTo>
                    <a:pt x="0" y="1425689"/>
                  </a:lnTo>
                  <a:lnTo>
                    <a:pt x="3149" y="1441310"/>
                  </a:lnTo>
                  <a:lnTo>
                    <a:pt x="11747" y="1454061"/>
                  </a:lnTo>
                  <a:lnTo>
                    <a:pt x="24485" y="1462659"/>
                  </a:lnTo>
                  <a:lnTo>
                    <a:pt x="40106" y="1465808"/>
                  </a:lnTo>
                  <a:lnTo>
                    <a:pt x="164084" y="1465808"/>
                  </a:lnTo>
                  <a:lnTo>
                    <a:pt x="164084" y="1553311"/>
                  </a:lnTo>
                  <a:lnTo>
                    <a:pt x="171716" y="1600517"/>
                  </a:lnTo>
                  <a:lnTo>
                    <a:pt x="192951" y="1641551"/>
                  </a:lnTo>
                  <a:lnTo>
                    <a:pt x="225336" y="1673936"/>
                  </a:lnTo>
                  <a:lnTo>
                    <a:pt x="266369" y="1695183"/>
                  </a:lnTo>
                  <a:lnTo>
                    <a:pt x="313575" y="1702816"/>
                  </a:lnTo>
                  <a:lnTo>
                    <a:pt x="401091" y="1702816"/>
                  </a:lnTo>
                  <a:lnTo>
                    <a:pt x="401091" y="1826780"/>
                  </a:lnTo>
                  <a:lnTo>
                    <a:pt x="404241" y="1842401"/>
                  </a:lnTo>
                  <a:lnTo>
                    <a:pt x="412838" y="1855152"/>
                  </a:lnTo>
                  <a:lnTo>
                    <a:pt x="425577" y="1863750"/>
                  </a:lnTo>
                  <a:lnTo>
                    <a:pt x="441198" y="1866900"/>
                  </a:lnTo>
                  <a:lnTo>
                    <a:pt x="769366" y="1866900"/>
                  </a:lnTo>
                  <a:lnTo>
                    <a:pt x="784974" y="1863750"/>
                  </a:lnTo>
                  <a:lnTo>
                    <a:pt x="797725" y="1855152"/>
                  </a:lnTo>
                  <a:lnTo>
                    <a:pt x="806310" y="1842401"/>
                  </a:lnTo>
                  <a:lnTo>
                    <a:pt x="809472" y="1826780"/>
                  </a:lnTo>
                  <a:lnTo>
                    <a:pt x="809472" y="1786674"/>
                  </a:lnTo>
                  <a:lnTo>
                    <a:pt x="809472" y="1702816"/>
                  </a:lnTo>
                  <a:lnTo>
                    <a:pt x="1057427" y="1702816"/>
                  </a:lnTo>
                  <a:lnTo>
                    <a:pt x="1057427" y="1826780"/>
                  </a:lnTo>
                  <a:lnTo>
                    <a:pt x="1060577" y="1842401"/>
                  </a:lnTo>
                  <a:lnTo>
                    <a:pt x="1069162" y="1855152"/>
                  </a:lnTo>
                  <a:lnTo>
                    <a:pt x="1081913" y="1863750"/>
                  </a:lnTo>
                  <a:lnTo>
                    <a:pt x="1097534" y="1866900"/>
                  </a:lnTo>
                  <a:lnTo>
                    <a:pt x="1425702" y="1866900"/>
                  </a:lnTo>
                  <a:lnTo>
                    <a:pt x="1441310" y="1863750"/>
                  </a:lnTo>
                  <a:lnTo>
                    <a:pt x="1454061" y="1855152"/>
                  </a:lnTo>
                  <a:lnTo>
                    <a:pt x="1462646" y="1842401"/>
                  </a:lnTo>
                  <a:lnTo>
                    <a:pt x="1465808" y="1826780"/>
                  </a:lnTo>
                  <a:lnTo>
                    <a:pt x="1465808" y="1786674"/>
                  </a:lnTo>
                  <a:lnTo>
                    <a:pt x="1465808" y="1702816"/>
                  </a:lnTo>
                  <a:lnTo>
                    <a:pt x="1553324" y="1702816"/>
                  </a:lnTo>
                  <a:lnTo>
                    <a:pt x="1600517" y="1695183"/>
                  </a:lnTo>
                  <a:lnTo>
                    <a:pt x="1641551" y="1673936"/>
                  </a:lnTo>
                  <a:lnTo>
                    <a:pt x="1673923" y="1641551"/>
                  </a:lnTo>
                  <a:lnTo>
                    <a:pt x="1683740" y="1622590"/>
                  </a:lnTo>
                  <a:lnTo>
                    <a:pt x="1695170" y="1600517"/>
                  </a:lnTo>
                  <a:lnTo>
                    <a:pt x="1702816" y="1553311"/>
                  </a:lnTo>
                  <a:lnTo>
                    <a:pt x="1702816" y="1465808"/>
                  </a:lnTo>
                  <a:lnTo>
                    <a:pt x="1826793" y="1465808"/>
                  </a:lnTo>
                  <a:lnTo>
                    <a:pt x="1842401" y="1462659"/>
                  </a:lnTo>
                  <a:lnTo>
                    <a:pt x="1855152" y="1454061"/>
                  </a:lnTo>
                  <a:lnTo>
                    <a:pt x="1863737" y="1441310"/>
                  </a:lnTo>
                  <a:lnTo>
                    <a:pt x="1866900" y="1425689"/>
                  </a:lnTo>
                  <a:lnTo>
                    <a:pt x="1866900" y="1385582"/>
                  </a:lnTo>
                  <a:lnTo>
                    <a:pt x="1866900" y="1137640"/>
                  </a:lnTo>
                  <a:lnTo>
                    <a:pt x="1866900" y="1097521"/>
                  </a:lnTo>
                  <a:lnTo>
                    <a:pt x="1863737" y="1081913"/>
                  </a:lnTo>
                  <a:lnTo>
                    <a:pt x="1855152" y="1069162"/>
                  </a:lnTo>
                  <a:lnTo>
                    <a:pt x="1842401" y="1060577"/>
                  </a:lnTo>
                  <a:lnTo>
                    <a:pt x="1826793" y="1057414"/>
                  </a:lnTo>
                  <a:lnTo>
                    <a:pt x="1786686" y="1057414"/>
                  </a:lnTo>
                  <a:lnTo>
                    <a:pt x="1786686" y="1137640"/>
                  </a:lnTo>
                  <a:lnTo>
                    <a:pt x="1786686" y="1385582"/>
                  </a:lnTo>
                  <a:lnTo>
                    <a:pt x="1702816" y="1385582"/>
                  </a:lnTo>
                  <a:lnTo>
                    <a:pt x="1702816" y="1137640"/>
                  </a:lnTo>
                  <a:lnTo>
                    <a:pt x="1786686" y="1137640"/>
                  </a:lnTo>
                  <a:lnTo>
                    <a:pt x="1786686" y="1057414"/>
                  </a:lnTo>
                  <a:lnTo>
                    <a:pt x="1702816" y="1057414"/>
                  </a:lnTo>
                  <a:lnTo>
                    <a:pt x="1702816" y="809472"/>
                  </a:lnTo>
                  <a:lnTo>
                    <a:pt x="1826793" y="809472"/>
                  </a:lnTo>
                  <a:lnTo>
                    <a:pt x="1842401" y="806323"/>
                  </a:lnTo>
                  <a:lnTo>
                    <a:pt x="1855152" y="797725"/>
                  </a:lnTo>
                  <a:lnTo>
                    <a:pt x="1863737" y="784987"/>
                  </a:lnTo>
                  <a:lnTo>
                    <a:pt x="1866900" y="769366"/>
                  </a:lnTo>
                  <a:lnTo>
                    <a:pt x="1866900" y="729246"/>
                  </a:lnTo>
                  <a:lnTo>
                    <a:pt x="1866900" y="481304"/>
                  </a:lnTo>
                  <a:lnTo>
                    <a:pt x="1866900" y="441198"/>
                  </a:lnTo>
                  <a:close/>
                </a:path>
              </a:pathLst>
            </a:custGeom>
            <a:solidFill>
              <a:srgbClr val="000000"/>
            </a:solidFill>
          </p:spPr>
          <p:txBody>
            <a:bodyPr wrap="square" lIns="0" tIns="0" rIns="0" bIns="0" rtlCol="0"/>
            <a:lstStyle/>
            <a:p>
              <a:endParaRPr/>
            </a:p>
          </p:txBody>
        </p:sp>
        <p:sp>
          <p:nvSpPr>
            <p:cNvPr id="8" name="object 8"/>
            <p:cNvSpPr/>
            <p:nvPr/>
          </p:nvSpPr>
          <p:spPr>
            <a:xfrm>
              <a:off x="8570443" y="715162"/>
              <a:ext cx="882650" cy="882650"/>
            </a:xfrm>
            <a:custGeom>
              <a:avLst/>
              <a:gdLst/>
              <a:ahLst/>
              <a:cxnLst/>
              <a:rect l="l" t="t" r="r" b="b"/>
              <a:pathLst>
                <a:path w="882650" h="882650">
                  <a:moveTo>
                    <a:pt x="376478" y="62903"/>
                  </a:moveTo>
                  <a:lnTo>
                    <a:pt x="373316" y="47294"/>
                  </a:lnTo>
                  <a:lnTo>
                    <a:pt x="364731" y="34544"/>
                  </a:lnTo>
                  <a:lnTo>
                    <a:pt x="351980" y="25958"/>
                  </a:lnTo>
                  <a:lnTo>
                    <a:pt x="336372" y="22796"/>
                  </a:lnTo>
                  <a:lnTo>
                    <a:pt x="296265" y="22796"/>
                  </a:lnTo>
                  <a:lnTo>
                    <a:pt x="296265" y="103009"/>
                  </a:lnTo>
                  <a:lnTo>
                    <a:pt x="296265" y="296265"/>
                  </a:lnTo>
                  <a:lnTo>
                    <a:pt x="103022" y="296265"/>
                  </a:lnTo>
                  <a:lnTo>
                    <a:pt x="103022" y="103009"/>
                  </a:lnTo>
                  <a:lnTo>
                    <a:pt x="296265" y="103009"/>
                  </a:lnTo>
                  <a:lnTo>
                    <a:pt x="296265" y="22796"/>
                  </a:lnTo>
                  <a:lnTo>
                    <a:pt x="62903" y="22796"/>
                  </a:lnTo>
                  <a:lnTo>
                    <a:pt x="47282" y="25958"/>
                  </a:lnTo>
                  <a:lnTo>
                    <a:pt x="34544" y="34544"/>
                  </a:lnTo>
                  <a:lnTo>
                    <a:pt x="25946" y="47294"/>
                  </a:lnTo>
                  <a:lnTo>
                    <a:pt x="22796" y="62903"/>
                  </a:lnTo>
                  <a:lnTo>
                    <a:pt x="22796" y="336372"/>
                  </a:lnTo>
                  <a:lnTo>
                    <a:pt x="25946" y="351993"/>
                  </a:lnTo>
                  <a:lnTo>
                    <a:pt x="34544" y="364731"/>
                  </a:lnTo>
                  <a:lnTo>
                    <a:pt x="47282" y="373329"/>
                  </a:lnTo>
                  <a:lnTo>
                    <a:pt x="62903" y="376478"/>
                  </a:lnTo>
                  <a:lnTo>
                    <a:pt x="336372" y="376478"/>
                  </a:lnTo>
                  <a:lnTo>
                    <a:pt x="351980" y="373329"/>
                  </a:lnTo>
                  <a:lnTo>
                    <a:pt x="364731" y="364731"/>
                  </a:lnTo>
                  <a:lnTo>
                    <a:pt x="373316" y="351993"/>
                  </a:lnTo>
                  <a:lnTo>
                    <a:pt x="376478" y="336372"/>
                  </a:lnTo>
                  <a:lnTo>
                    <a:pt x="376478" y="296265"/>
                  </a:lnTo>
                  <a:lnTo>
                    <a:pt x="376478" y="103009"/>
                  </a:lnTo>
                  <a:lnTo>
                    <a:pt x="376478" y="62903"/>
                  </a:lnTo>
                  <a:close/>
                </a:path>
                <a:path w="882650" h="882650">
                  <a:moveTo>
                    <a:pt x="399262" y="682777"/>
                  </a:moveTo>
                  <a:lnTo>
                    <a:pt x="313093" y="579983"/>
                  </a:lnTo>
                  <a:lnTo>
                    <a:pt x="302437" y="569328"/>
                  </a:lnTo>
                  <a:lnTo>
                    <a:pt x="302437" y="682777"/>
                  </a:lnTo>
                  <a:lnTo>
                    <a:pt x="199644" y="785571"/>
                  </a:lnTo>
                  <a:lnTo>
                    <a:pt x="96850" y="682777"/>
                  </a:lnTo>
                  <a:lnTo>
                    <a:pt x="199644" y="579983"/>
                  </a:lnTo>
                  <a:lnTo>
                    <a:pt x="302437" y="682777"/>
                  </a:lnTo>
                  <a:lnTo>
                    <a:pt x="302437" y="569328"/>
                  </a:lnTo>
                  <a:lnTo>
                    <a:pt x="228003" y="494893"/>
                  </a:lnTo>
                  <a:lnTo>
                    <a:pt x="214718" y="486079"/>
                  </a:lnTo>
                  <a:lnTo>
                    <a:pt x="199631" y="483146"/>
                  </a:lnTo>
                  <a:lnTo>
                    <a:pt x="184543" y="486079"/>
                  </a:lnTo>
                  <a:lnTo>
                    <a:pt x="171284" y="494893"/>
                  </a:lnTo>
                  <a:lnTo>
                    <a:pt x="11760" y="654405"/>
                  </a:lnTo>
                  <a:lnTo>
                    <a:pt x="2933" y="667689"/>
                  </a:lnTo>
                  <a:lnTo>
                    <a:pt x="0" y="682777"/>
                  </a:lnTo>
                  <a:lnTo>
                    <a:pt x="2933" y="697865"/>
                  </a:lnTo>
                  <a:lnTo>
                    <a:pt x="171284" y="870661"/>
                  </a:lnTo>
                  <a:lnTo>
                    <a:pt x="199644" y="882408"/>
                  </a:lnTo>
                  <a:lnTo>
                    <a:pt x="207492" y="881634"/>
                  </a:lnTo>
                  <a:lnTo>
                    <a:pt x="214985" y="879360"/>
                  </a:lnTo>
                  <a:lnTo>
                    <a:pt x="221894" y="875677"/>
                  </a:lnTo>
                  <a:lnTo>
                    <a:pt x="228003" y="870661"/>
                  </a:lnTo>
                  <a:lnTo>
                    <a:pt x="313093" y="785571"/>
                  </a:lnTo>
                  <a:lnTo>
                    <a:pt x="387527" y="711136"/>
                  </a:lnTo>
                  <a:lnTo>
                    <a:pt x="392531" y="705040"/>
                  </a:lnTo>
                  <a:lnTo>
                    <a:pt x="396214" y="698131"/>
                  </a:lnTo>
                  <a:lnTo>
                    <a:pt x="398487" y="690638"/>
                  </a:lnTo>
                  <a:lnTo>
                    <a:pt x="399262" y="682777"/>
                  </a:lnTo>
                  <a:close/>
                </a:path>
                <a:path w="882650" h="882650">
                  <a:moveTo>
                    <a:pt x="882357" y="844105"/>
                  </a:moveTo>
                  <a:lnTo>
                    <a:pt x="881545" y="834047"/>
                  </a:lnTo>
                  <a:lnTo>
                    <a:pt x="878166" y="824357"/>
                  </a:lnTo>
                  <a:lnTo>
                    <a:pt x="867079" y="802182"/>
                  </a:lnTo>
                  <a:lnTo>
                    <a:pt x="777392" y="622820"/>
                  </a:lnTo>
                  <a:lnTo>
                    <a:pt x="777392" y="802182"/>
                  </a:lnTo>
                  <a:lnTo>
                    <a:pt x="588149" y="802182"/>
                  </a:lnTo>
                  <a:lnTo>
                    <a:pt x="682777" y="612940"/>
                  </a:lnTo>
                  <a:lnTo>
                    <a:pt x="777392" y="802182"/>
                  </a:lnTo>
                  <a:lnTo>
                    <a:pt x="777392" y="622820"/>
                  </a:lnTo>
                  <a:lnTo>
                    <a:pt x="772452" y="612940"/>
                  </a:lnTo>
                  <a:lnTo>
                    <a:pt x="718654" y="505320"/>
                  </a:lnTo>
                  <a:lnTo>
                    <a:pt x="712317" y="496125"/>
                  </a:lnTo>
                  <a:lnTo>
                    <a:pt x="703859" y="489140"/>
                  </a:lnTo>
                  <a:lnTo>
                    <a:pt x="693826" y="484708"/>
                  </a:lnTo>
                  <a:lnTo>
                    <a:pt x="682777" y="483146"/>
                  </a:lnTo>
                  <a:lnTo>
                    <a:pt x="671715" y="484708"/>
                  </a:lnTo>
                  <a:lnTo>
                    <a:pt x="487375" y="824357"/>
                  </a:lnTo>
                  <a:lnTo>
                    <a:pt x="483171" y="844105"/>
                  </a:lnTo>
                  <a:lnTo>
                    <a:pt x="484886" y="854049"/>
                  </a:lnTo>
                  <a:lnTo>
                    <a:pt x="513067" y="881100"/>
                  </a:lnTo>
                  <a:lnTo>
                    <a:pt x="523240" y="882408"/>
                  </a:lnTo>
                  <a:lnTo>
                    <a:pt x="842302" y="882408"/>
                  </a:lnTo>
                  <a:lnTo>
                    <a:pt x="876414" y="863384"/>
                  </a:lnTo>
                  <a:lnTo>
                    <a:pt x="880643" y="854049"/>
                  </a:lnTo>
                  <a:lnTo>
                    <a:pt x="882357" y="844105"/>
                  </a:lnTo>
                  <a:close/>
                </a:path>
                <a:path w="882650" h="882650">
                  <a:moveTo>
                    <a:pt x="882408" y="199644"/>
                  </a:moveTo>
                  <a:lnTo>
                    <a:pt x="877125" y="153924"/>
                  </a:lnTo>
                  <a:lnTo>
                    <a:pt x="862076" y="111925"/>
                  </a:lnTo>
                  <a:lnTo>
                    <a:pt x="841908" y="80225"/>
                  </a:lnTo>
                  <a:lnTo>
                    <a:pt x="838492" y="74853"/>
                  </a:lnTo>
                  <a:lnTo>
                    <a:pt x="807554" y="43916"/>
                  </a:lnTo>
                  <a:lnTo>
                    <a:pt x="802195" y="40513"/>
                  </a:lnTo>
                  <a:lnTo>
                    <a:pt x="802195" y="199644"/>
                  </a:lnTo>
                  <a:lnTo>
                    <a:pt x="792784" y="246087"/>
                  </a:lnTo>
                  <a:lnTo>
                    <a:pt x="767168" y="284048"/>
                  </a:lnTo>
                  <a:lnTo>
                    <a:pt x="729208" y="309664"/>
                  </a:lnTo>
                  <a:lnTo>
                    <a:pt x="682777" y="319062"/>
                  </a:lnTo>
                  <a:lnTo>
                    <a:pt x="636333" y="309664"/>
                  </a:lnTo>
                  <a:lnTo>
                    <a:pt x="598373" y="284048"/>
                  </a:lnTo>
                  <a:lnTo>
                    <a:pt x="572757" y="246087"/>
                  </a:lnTo>
                  <a:lnTo>
                    <a:pt x="563359" y="199644"/>
                  </a:lnTo>
                  <a:lnTo>
                    <a:pt x="572757" y="153212"/>
                  </a:lnTo>
                  <a:lnTo>
                    <a:pt x="598373" y="115252"/>
                  </a:lnTo>
                  <a:lnTo>
                    <a:pt x="636333" y="89636"/>
                  </a:lnTo>
                  <a:lnTo>
                    <a:pt x="682777" y="80225"/>
                  </a:lnTo>
                  <a:lnTo>
                    <a:pt x="729208" y="89636"/>
                  </a:lnTo>
                  <a:lnTo>
                    <a:pt x="767168" y="115252"/>
                  </a:lnTo>
                  <a:lnTo>
                    <a:pt x="792784" y="153212"/>
                  </a:lnTo>
                  <a:lnTo>
                    <a:pt x="802195" y="199644"/>
                  </a:lnTo>
                  <a:lnTo>
                    <a:pt x="802195" y="40513"/>
                  </a:lnTo>
                  <a:lnTo>
                    <a:pt x="770483" y="20332"/>
                  </a:lnTo>
                  <a:lnTo>
                    <a:pt x="728497" y="5283"/>
                  </a:lnTo>
                  <a:lnTo>
                    <a:pt x="682777" y="0"/>
                  </a:lnTo>
                  <a:lnTo>
                    <a:pt x="637044" y="5283"/>
                  </a:lnTo>
                  <a:lnTo>
                    <a:pt x="595058" y="20332"/>
                  </a:lnTo>
                  <a:lnTo>
                    <a:pt x="557987" y="43916"/>
                  </a:lnTo>
                  <a:lnTo>
                    <a:pt x="527050" y="74853"/>
                  </a:lnTo>
                  <a:lnTo>
                    <a:pt x="503466" y="111925"/>
                  </a:lnTo>
                  <a:lnTo>
                    <a:pt x="488416" y="153924"/>
                  </a:lnTo>
                  <a:lnTo>
                    <a:pt x="483146" y="199644"/>
                  </a:lnTo>
                  <a:lnTo>
                    <a:pt x="488416" y="245364"/>
                  </a:lnTo>
                  <a:lnTo>
                    <a:pt x="503466" y="287362"/>
                  </a:lnTo>
                  <a:lnTo>
                    <a:pt x="527050" y="324434"/>
                  </a:lnTo>
                  <a:lnTo>
                    <a:pt x="557987" y="355371"/>
                  </a:lnTo>
                  <a:lnTo>
                    <a:pt x="595058" y="378955"/>
                  </a:lnTo>
                  <a:lnTo>
                    <a:pt x="637044" y="394004"/>
                  </a:lnTo>
                  <a:lnTo>
                    <a:pt x="682777" y="399275"/>
                  </a:lnTo>
                  <a:lnTo>
                    <a:pt x="728497" y="394004"/>
                  </a:lnTo>
                  <a:lnTo>
                    <a:pt x="770483" y="378955"/>
                  </a:lnTo>
                  <a:lnTo>
                    <a:pt x="807554" y="355371"/>
                  </a:lnTo>
                  <a:lnTo>
                    <a:pt x="838492" y="324434"/>
                  </a:lnTo>
                  <a:lnTo>
                    <a:pt x="841908" y="319062"/>
                  </a:lnTo>
                  <a:lnTo>
                    <a:pt x="862076" y="287362"/>
                  </a:lnTo>
                  <a:lnTo>
                    <a:pt x="877125" y="245364"/>
                  </a:lnTo>
                  <a:lnTo>
                    <a:pt x="882408" y="199644"/>
                  </a:lnTo>
                  <a:close/>
                </a:path>
              </a:pathLst>
            </a:custGeom>
            <a:solidFill>
              <a:srgbClr val="33CCCC"/>
            </a:solidFill>
          </p:spPr>
          <p:txBody>
            <a:bodyPr wrap="square" lIns="0" tIns="0" rIns="0" bIns="0" rtlCol="0"/>
            <a:lstStyle/>
            <a:p>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5914" y="1114361"/>
            <a:ext cx="6304915" cy="1481455"/>
          </a:xfrm>
          <a:prstGeom prst="rect">
            <a:avLst/>
          </a:prstGeom>
        </p:spPr>
        <p:txBody>
          <a:bodyPr vert="horz" wrap="square" lIns="0" tIns="33020" rIns="0" bIns="0" rtlCol="0">
            <a:spAutoFit/>
          </a:bodyPr>
          <a:lstStyle/>
          <a:p>
            <a:pPr marL="12700" marR="5080">
              <a:lnSpc>
                <a:spcPts val="5700"/>
              </a:lnSpc>
              <a:spcBef>
                <a:spcPts val="260"/>
              </a:spcBef>
            </a:pPr>
            <a:r>
              <a:rPr sz="4800" spc="-140" dirty="0">
                <a:solidFill>
                  <a:srgbClr val="FFAB40"/>
                </a:solidFill>
                <a:latin typeface="Verdana"/>
                <a:cs typeface="Verdana"/>
              </a:rPr>
              <a:t>Current</a:t>
            </a:r>
            <a:r>
              <a:rPr sz="4800" spc="-254" dirty="0">
                <a:solidFill>
                  <a:srgbClr val="FFAB40"/>
                </a:solidFill>
                <a:latin typeface="Verdana"/>
                <a:cs typeface="Verdana"/>
              </a:rPr>
              <a:t> </a:t>
            </a:r>
            <a:r>
              <a:rPr sz="4800" spc="-95" dirty="0">
                <a:solidFill>
                  <a:srgbClr val="FFAB40"/>
                </a:solidFill>
                <a:latin typeface="Verdana"/>
                <a:cs typeface="Verdana"/>
              </a:rPr>
              <a:t>Challenges in</a:t>
            </a:r>
            <a:r>
              <a:rPr sz="4800" spc="-315" dirty="0">
                <a:solidFill>
                  <a:srgbClr val="FFAB40"/>
                </a:solidFill>
                <a:latin typeface="Verdana"/>
                <a:cs typeface="Verdana"/>
              </a:rPr>
              <a:t> </a:t>
            </a:r>
            <a:r>
              <a:rPr sz="4800" spc="-10" dirty="0">
                <a:solidFill>
                  <a:srgbClr val="FFAB40"/>
                </a:solidFill>
                <a:latin typeface="Verdana"/>
                <a:cs typeface="Verdana"/>
              </a:rPr>
              <a:t>Healthcare</a:t>
            </a:r>
            <a:endParaRPr sz="4800">
              <a:latin typeface="Verdana"/>
              <a:cs typeface="Verdana"/>
            </a:endParaRPr>
          </a:p>
        </p:txBody>
      </p:sp>
      <p:sp>
        <p:nvSpPr>
          <p:cNvPr id="3" name="object 3"/>
          <p:cNvSpPr txBox="1"/>
          <p:nvPr/>
        </p:nvSpPr>
        <p:spPr>
          <a:xfrm>
            <a:off x="1954961" y="3240595"/>
            <a:ext cx="6410325" cy="2889250"/>
          </a:xfrm>
          <a:prstGeom prst="rect">
            <a:avLst/>
          </a:prstGeom>
        </p:spPr>
        <p:txBody>
          <a:bodyPr vert="horz" wrap="square" lIns="0" tIns="12700" rIns="0" bIns="0" rtlCol="0">
            <a:spAutoFit/>
          </a:bodyPr>
          <a:lstStyle/>
          <a:p>
            <a:pPr marL="12700" marR="5080">
              <a:lnSpc>
                <a:spcPct val="99900"/>
              </a:lnSpc>
              <a:spcBef>
                <a:spcPts val="100"/>
              </a:spcBef>
            </a:pPr>
            <a:r>
              <a:rPr sz="2350" dirty="0">
                <a:solidFill>
                  <a:srgbClr val="FFFFFF"/>
                </a:solidFill>
                <a:latin typeface="Verdana"/>
                <a:cs typeface="Verdana"/>
              </a:rPr>
              <a:t>Healthcare</a:t>
            </a:r>
            <a:r>
              <a:rPr sz="2350" spc="-150" dirty="0">
                <a:solidFill>
                  <a:srgbClr val="FFFFFF"/>
                </a:solidFill>
                <a:latin typeface="Verdana"/>
                <a:cs typeface="Verdana"/>
              </a:rPr>
              <a:t> </a:t>
            </a:r>
            <a:r>
              <a:rPr sz="2350" spc="-10" dirty="0">
                <a:solidFill>
                  <a:srgbClr val="FFFFFF"/>
                </a:solidFill>
                <a:latin typeface="Verdana"/>
                <a:cs typeface="Verdana"/>
              </a:rPr>
              <a:t>administrators</a:t>
            </a:r>
            <a:r>
              <a:rPr sz="2350" spc="-145" dirty="0">
                <a:solidFill>
                  <a:srgbClr val="FFFFFF"/>
                </a:solidFill>
                <a:latin typeface="Verdana"/>
                <a:cs typeface="Verdana"/>
              </a:rPr>
              <a:t> </a:t>
            </a:r>
            <a:r>
              <a:rPr sz="2350" spc="-10" dirty="0">
                <a:solidFill>
                  <a:srgbClr val="FFFFFF"/>
                </a:solidFill>
                <a:latin typeface="Verdana"/>
                <a:cs typeface="Verdana"/>
              </a:rPr>
              <a:t>face</a:t>
            </a:r>
            <a:r>
              <a:rPr sz="2350" spc="-150" dirty="0">
                <a:solidFill>
                  <a:srgbClr val="FFFFFF"/>
                </a:solidFill>
                <a:latin typeface="Verdana"/>
                <a:cs typeface="Verdana"/>
              </a:rPr>
              <a:t> </a:t>
            </a:r>
            <a:r>
              <a:rPr sz="2350" spc="-10" dirty="0">
                <a:solidFill>
                  <a:srgbClr val="FFFFFF"/>
                </a:solidFill>
                <a:latin typeface="Verdana"/>
                <a:cs typeface="Verdana"/>
              </a:rPr>
              <a:t>numerous </a:t>
            </a:r>
            <a:r>
              <a:rPr sz="2350" b="1" spc="-95" dirty="0">
                <a:solidFill>
                  <a:srgbClr val="FFFFFF"/>
                </a:solidFill>
                <a:latin typeface="Verdana"/>
                <a:cs typeface="Verdana"/>
              </a:rPr>
              <a:t>challenges</a:t>
            </a:r>
            <a:r>
              <a:rPr sz="2350" spc="-95" dirty="0">
                <a:solidFill>
                  <a:srgbClr val="FFFFFF"/>
                </a:solidFill>
                <a:latin typeface="Verdana"/>
                <a:cs typeface="Verdana"/>
              </a:rPr>
              <a:t>,</a:t>
            </a:r>
            <a:r>
              <a:rPr sz="2350" spc="-180" dirty="0">
                <a:solidFill>
                  <a:srgbClr val="FFFFFF"/>
                </a:solidFill>
                <a:latin typeface="Verdana"/>
                <a:cs typeface="Verdana"/>
              </a:rPr>
              <a:t> </a:t>
            </a:r>
            <a:r>
              <a:rPr sz="2350" spc="55" dirty="0">
                <a:solidFill>
                  <a:srgbClr val="FFFFFF"/>
                </a:solidFill>
                <a:latin typeface="Verdana"/>
                <a:cs typeface="Verdana"/>
              </a:rPr>
              <a:t>including</a:t>
            </a:r>
            <a:r>
              <a:rPr sz="2350" spc="-180" dirty="0">
                <a:solidFill>
                  <a:srgbClr val="FFFFFF"/>
                </a:solidFill>
                <a:latin typeface="Verdana"/>
                <a:cs typeface="Verdana"/>
              </a:rPr>
              <a:t> </a:t>
            </a:r>
            <a:r>
              <a:rPr sz="2350" b="1" spc="-125" dirty="0">
                <a:solidFill>
                  <a:srgbClr val="FFFFFF"/>
                </a:solidFill>
                <a:latin typeface="Verdana"/>
                <a:cs typeface="Verdana"/>
              </a:rPr>
              <a:t>ineffficient</a:t>
            </a:r>
            <a:r>
              <a:rPr sz="2350" b="1" spc="-80" dirty="0">
                <a:solidFill>
                  <a:srgbClr val="FFFFFF"/>
                </a:solidFill>
                <a:latin typeface="Verdana"/>
                <a:cs typeface="Verdana"/>
              </a:rPr>
              <a:t> </a:t>
            </a:r>
            <a:r>
              <a:rPr sz="2350" b="1" spc="-10" dirty="0">
                <a:solidFill>
                  <a:srgbClr val="FFFFFF"/>
                </a:solidFill>
                <a:latin typeface="Verdana"/>
                <a:cs typeface="Verdana"/>
              </a:rPr>
              <a:t>claims </a:t>
            </a:r>
            <a:r>
              <a:rPr sz="2350" b="1" spc="-100" dirty="0">
                <a:solidFill>
                  <a:srgbClr val="FFFFFF"/>
                </a:solidFill>
                <a:latin typeface="Verdana"/>
                <a:cs typeface="Verdana"/>
              </a:rPr>
              <a:t>processing</a:t>
            </a:r>
            <a:r>
              <a:rPr sz="2350" spc="-100" dirty="0">
                <a:solidFill>
                  <a:srgbClr val="FFFFFF"/>
                </a:solidFill>
                <a:latin typeface="Verdana"/>
                <a:cs typeface="Verdana"/>
              </a:rPr>
              <a:t>,</a:t>
            </a:r>
            <a:r>
              <a:rPr sz="2350" spc="-175" dirty="0">
                <a:solidFill>
                  <a:srgbClr val="FFFFFF"/>
                </a:solidFill>
                <a:latin typeface="Verdana"/>
                <a:cs typeface="Verdana"/>
              </a:rPr>
              <a:t> </a:t>
            </a:r>
            <a:r>
              <a:rPr sz="2350" spc="60" dirty="0">
                <a:solidFill>
                  <a:srgbClr val="FFFFFF"/>
                </a:solidFill>
                <a:latin typeface="Verdana"/>
                <a:cs typeface="Verdana"/>
              </a:rPr>
              <a:t>long</a:t>
            </a:r>
            <a:r>
              <a:rPr sz="2350" spc="-170" dirty="0">
                <a:solidFill>
                  <a:srgbClr val="FFFFFF"/>
                </a:solidFill>
                <a:latin typeface="Verdana"/>
                <a:cs typeface="Verdana"/>
              </a:rPr>
              <a:t> </a:t>
            </a:r>
            <a:r>
              <a:rPr sz="2350" dirty="0">
                <a:solidFill>
                  <a:srgbClr val="FFFFFF"/>
                </a:solidFill>
                <a:latin typeface="Verdana"/>
                <a:cs typeface="Verdana"/>
              </a:rPr>
              <a:t>wait</a:t>
            </a:r>
            <a:r>
              <a:rPr sz="2350" spc="-170" dirty="0">
                <a:solidFill>
                  <a:srgbClr val="FFFFFF"/>
                </a:solidFill>
                <a:latin typeface="Verdana"/>
                <a:cs typeface="Verdana"/>
              </a:rPr>
              <a:t> </a:t>
            </a:r>
            <a:r>
              <a:rPr sz="2350" spc="-50" dirty="0">
                <a:solidFill>
                  <a:srgbClr val="FFFFFF"/>
                </a:solidFill>
                <a:latin typeface="Verdana"/>
                <a:cs typeface="Verdana"/>
              </a:rPr>
              <a:t>times,</a:t>
            </a:r>
            <a:r>
              <a:rPr sz="2350" spc="-175" dirty="0">
                <a:solidFill>
                  <a:srgbClr val="FFFFFF"/>
                </a:solidFill>
                <a:latin typeface="Verdana"/>
                <a:cs typeface="Verdana"/>
              </a:rPr>
              <a:t> </a:t>
            </a:r>
            <a:r>
              <a:rPr sz="2350" spc="55" dirty="0">
                <a:solidFill>
                  <a:srgbClr val="FFFFFF"/>
                </a:solidFill>
                <a:latin typeface="Verdana"/>
                <a:cs typeface="Verdana"/>
              </a:rPr>
              <a:t>and</a:t>
            </a:r>
            <a:r>
              <a:rPr sz="2350" spc="-170" dirty="0">
                <a:solidFill>
                  <a:srgbClr val="FFFFFF"/>
                </a:solidFill>
                <a:latin typeface="Verdana"/>
                <a:cs typeface="Verdana"/>
              </a:rPr>
              <a:t> </a:t>
            </a:r>
            <a:r>
              <a:rPr sz="2350" b="1" spc="-20" dirty="0">
                <a:solidFill>
                  <a:srgbClr val="FFFFFF"/>
                </a:solidFill>
                <a:latin typeface="Verdana"/>
                <a:cs typeface="Verdana"/>
              </a:rPr>
              <a:t>poor </a:t>
            </a:r>
            <a:r>
              <a:rPr sz="2350" b="1" spc="-60" dirty="0">
                <a:solidFill>
                  <a:srgbClr val="FFFFFF"/>
                </a:solidFill>
                <a:latin typeface="Verdana"/>
                <a:cs typeface="Verdana"/>
              </a:rPr>
              <a:t>patient</a:t>
            </a:r>
            <a:r>
              <a:rPr sz="2350" b="1" spc="-75" dirty="0">
                <a:solidFill>
                  <a:srgbClr val="FFFFFF"/>
                </a:solidFill>
                <a:latin typeface="Verdana"/>
                <a:cs typeface="Verdana"/>
              </a:rPr>
              <a:t> </a:t>
            </a:r>
            <a:r>
              <a:rPr sz="2350" b="1" spc="-80" dirty="0">
                <a:solidFill>
                  <a:srgbClr val="FFFFFF"/>
                </a:solidFill>
                <a:latin typeface="Verdana"/>
                <a:cs typeface="Verdana"/>
              </a:rPr>
              <a:t>communication</a:t>
            </a:r>
            <a:r>
              <a:rPr sz="2350" spc="-80" dirty="0">
                <a:solidFill>
                  <a:srgbClr val="FFFFFF"/>
                </a:solidFill>
                <a:latin typeface="Verdana"/>
                <a:cs typeface="Verdana"/>
              </a:rPr>
              <a:t>.</a:t>
            </a:r>
            <a:r>
              <a:rPr sz="2350" spc="-170" dirty="0">
                <a:solidFill>
                  <a:srgbClr val="FFFFFF"/>
                </a:solidFill>
                <a:latin typeface="Verdana"/>
                <a:cs typeface="Verdana"/>
              </a:rPr>
              <a:t> </a:t>
            </a:r>
            <a:r>
              <a:rPr sz="2350" spc="-25" dirty="0">
                <a:solidFill>
                  <a:srgbClr val="FFFFFF"/>
                </a:solidFill>
                <a:latin typeface="Verdana"/>
                <a:cs typeface="Verdana"/>
              </a:rPr>
              <a:t>These</a:t>
            </a:r>
            <a:r>
              <a:rPr sz="2350" spc="-175" dirty="0">
                <a:solidFill>
                  <a:srgbClr val="FFFFFF"/>
                </a:solidFill>
                <a:latin typeface="Verdana"/>
                <a:cs typeface="Verdana"/>
              </a:rPr>
              <a:t> </a:t>
            </a:r>
            <a:r>
              <a:rPr sz="2350" spc="-10" dirty="0">
                <a:solidFill>
                  <a:srgbClr val="FFFFFF"/>
                </a:solidFill>
                <a:latin typeface="Verdana"/>
                <a:cs typeface="Verdana"/>
              </a:rPr>
              <a:t>issues </a:t>
            </a:r>
            <a:r>
              <a:rPr sz="2350" dirty="0">
                <a:solidFill>
                  <a:srgbClr val="FFFFFF"/>
                </a:solidFill>
                <a:latin typeface="Verdana"/>
                <a:cs typeface="Verdana"/>
              </a:rPr>
              <a:t>lead</a:t>
            </a:r>
            <a:r>
              <a:rPr sz="2350" spc="-175" dirty="0">
                <a:solidFill>
                  <a:srgbClr val="FFFFFF"/>
                </a:solidFill>
                <a:latin typeface="Verdana"/>
                <a:cs typeface="Verdana"/>
              </a:rPr>
              <a:t> </a:t>
            </a:r>
            <a:r>
              <a:rPr sz="2350" dirty="0">
                <a:solidFill>
                  <a:srgbClr val="FFFFFF"/>
                </a:solidFill>
                <a:latin typeface="Verdana"/>
                <a:cs typeface="Verdana"/>
              </a:rPr>
              <a:t>to</a:t>
            </a:r>
            <a:r>
              <a:rPr sz="2350" spc="-175" dirty="0">
                <a:solidFill>
                  <a:srgbClr val="FFFFFF"/>
                </a:solidFill>
                <a:latin typeface="Verdana"/>
                <a:cs typeface="Verdana"/>
              </a:rPr>
              <a:t> </a:t>
            </a:r>
            <a:r>
              <a:rPr sz="2350" b="1" spc="-90" dirty="0">
                <a:solidFill>
                  <a:srgbClr val="FFFFFF"/>
                </a:solidFill>
                <a:latin typeface="Verdana"/>
                <a:cs typeface="Verdana"/>
              </a:rPr>
              <a:t>frustration</a:t>
            </a:r>
            <a:r>
              <a:rPr sz="2350" b="1" spc="-145" dirty="0">
                <a:solidFill>
                  <a:srgbClr val="FFFFFF"/>
                </a:solidFill>
                <a:latin typeface="Verdana"/>
                <a:cs typeface="Verdana"/>
              </a:rPr>
              <a:t> </a:t>
            </a:r>
            <a:r>
              <a:rPr sz="2350" spc="-35" dirty="0">
                <a:solidFill>
                  <a:srgbClr val="FFFFFF"/>
                </a:solidFill>
                <a:latin typeface="Verdana"/>
                <a:cs typeface="Verdana"/>
              </a:rPr>
              <a:t>for</a:t>
            </a:r>
            <a:r>
              <a:rPr sz="2350" spc="-175" dirty="0">
                <a:solidFill>
                  <a:srgbClr val="FFFFFF"/>
                </a:solidFill>
                <a:latin typeface="Verdana"/>
                <a:cs typeface="Verdana"/>
              </a:rPr>
              <a:t> </a:t>
            </a:r>
            <a:r>
              <a:rPr sz="2350" spc="65" dirty="0">
                <a:solidFill>
                  <a:srgbClr val="FFFFFF"/>
                </a:solidFill>
                <a:latin typeface="Verdana"/>
                <a:cs typeface="Verdana"/>
              </a:rPr>
              <a:t>both</a:t>
            </a:r>
            <a:r>
              <a:rPr sz="2350" spc="-175" dirty="0">
                <a:solidFill>
                  <a:srgbClr val="FFFFFF"/>
                </a:solidFill>
                <a:latin typeface="Verdana"/>
                <a:cs typeface="Verdana"/>
              </a:rPr>
              <a:t> </a:t>
            </a:r>
            <a:r>
              <a:rPr sz="2350" dirty="0">
                <a:solidFill>
                  <a:srgbClr val="FFFFFF"/>
                </a:solidFill>
                <a:latin typeface="Verdana"/>
                <a:cs typeface="Verdana"/>
              </a:rPr>
              <a:t>patients</a:t>
            </a:r>
            <a:r>
              <a:rPr sz="2350" spc="-170" dirty="0">
                <a:solidFill>
                  <a:srgbClr val="FFFFFF"/>
                </a:solidFill>
                <a:latin typeface="Verdana"/>
                <a:cs typeface="Verdana"/>
              </a:rPr>
              <a:t> </a:t>
            </a:r>
            <a:r>
              <a:rPr sz="2350" spc="30" dirty="0">
                <a:solidFill>
                  <a:srgbClr val="FFFFFF"/>
                </a:solidFill>
                <a:latin typeface="Verdana"/>
                <a:cs typeface="Verdana"/>
              </a:rPr>
              <a:t>and </a:t>
            </a:r>
            <a:r>
              <a:rPr sz="2350" spc="-100" dirty="0">
                <a:solidFill>
                  <a:srgbClr val="FFFFFF"/>
                </a:solidFill>
                <a:latin typeface="Verdana"/>
                <a:cs typeface="Verdana"/>
              </a:rPr>
              <a:t>staff.</a:t>
            </a:r>
            <a:r>
              <a:rPr sz="2350" spc="-5" dirty="0">
                <a:solidFill>
                  <a:srgbClr val="FFFFFF"/>
                </a:solidFill>
                <a:latin typeface="Verdana"/>
                <a:cs typeface="Verdana"/>
              </a:rPr>
              <a:t> </a:t>
            </a:r>
            <a:r>
              <a:rPr sz="2350" dirty="0">
                <a:solidFill>
                  <a:srgbClr val="FFFFFF"/>
                </a:solidFill>
                <a:latin typeface="Verdana"/>
                <a:cs typeface="Verdana"/>
              </a:rPr>
              <a:t>Understanding</a:t>
            </a:r>
            <a:r>
              <a:rPr sz="2350" spc="5" dirty="0">
                <a:solidFill>
                  <a:srgbClr val="FFFFFF"/>
                </a:solidFill>
                <a:latin typeface="Verdana"/>
                <a:cs typeface="Verdana"/>
              </a:rPr>
              <a:t> </a:t>
            </a:r>
            <a:r>
              <a:rPr sz="2350" dirty="0">
                <a:solidFill>
                  <a:srgbClr val="FFFFFF"/>
                </a:solidFill>
                <a:latin typeface="Verdana"/>
                <a:cs typeface="Verdana"/>
              </a:rPr>
              <a:t>these</a:t>
            </a:r>
            <a:r>
              <a:rPr sz="2350" spc="5" dirty="0">
                <a:solidFill>
                  <a:srgbClr val="FFFFFF"/>
                </a:solidFill>
                <a:latin typeface="Verdana"/>
                <a:cs typeface="Verdana"/>
              </a:rPr>
              <a:t> </a:t>
            </a:r>
            <a:r>
              <a:rPr sz="2350" dirty="0">
                <a:solidFill>
                  <a:srgbClr val="FFFFFF"/>
                </a:solidFill>
                <a:latin typeface="Verdana"/>
                <a:cs typeface="Verdana"/>
              </a:rPr>
              <a:t>challenges</a:t>
            </a:r>
            <a:r>
              <a:rPr sz="2350" spc="5" dirty="0">
                <a:solidFill>
                  <a:srgbClr val="FFFFFF"/>
                </a:solidFill>
                <a:latin typeface="Verdana"/>
                <a:cs typeface="Verdana"/>
              </a:rPr>
              <a:t> </a:t>
            </a:r>
            <a:r>
              <a:rPr sz="2350" spc="-25" dirty="0">
                <a:solidFill>
                  <a:srgbClr val="FFFFFF"/>
                </a:solidFill>
                <a:latin typeface="Verdana"/>
                <a:cs typeface="Verdana"/>
              </a:rPr>
              <a:t>is </a:t>
            </a:r>
            <a:r>
              <a:rPr sz="2350" spc="-20" dirty="0">
                <a:solidFill>
                  <a:srgbClr val="FFFFFF"/>
                </a:solidFill>
                <a:latin typeface="Verdana"/>
                <a:cs typeface="Verdana"/>
              </a:rPr>
              <a:t>essential</a:t>
            </a:r>
            <a:r>
              <a:rPr sz="2350" spc="-114" dirty="0">
                <a:solidFill>
                  <a:srgbClr val="FFFFFF"/>
                </a:solidFill>
                <a:latin typeface="Verdana"/>
                <a:cs typeface="Verdana"/>
              </a:rPr>
              <a:t> </a:t>
            </a:r>
            <a:r>
              <a:rPr sz="2350" spc="-35" dirty="0">
                <a:solidFill>
                  <a:srgbClr val="FFFFFF"/>
                </a:solidFill>
                <a:latin typeface="Verdana"/>
                <a:cs typeface="Verdana"/>
              </a:rPr>
              <a:t>for</a:t>
            </a:r>
            <a:r>
              <a:rPr sz="2350" spc="-114" dirty="0">
                <a:solidFill>
                  <a:srgbClr val="FFFFFF"/>
                </a:solidFill>
                <a:latin typeface="Verdana"/>
                <a:cs typeface="Verdana"/>
              </a:rPr>
              <a:t> </a:t>
            </a:r>
            <a:r>
              <a:rPr sz="2350" dirty="0">
                <a:solidFill>
                  <a:srgbClr val="FFFFFF"/>
                </a:solidFill>
                <a:latin typeface="Verdana"/>
                <a:cs typeface="Verdana"/>
              </a:rPr>
              <a:t>developing</a:t>
            </a:r>
            <a:r>
              <a:rPr sz="2350" spc="-110" dirty="0">
                <a:solidFill>
                  <a:srgbClr val="FFFFFF"/>
                </a:solidFill>
                <a:latin typeface="Verdana"/>
                <a:cs typeface="Verdana"/>
              </a:rPr>
              <a:t> </a:t>
            </a:r>
            <a:r>
              <a:rPr sz="2350" spc="-20" dirty="0">
                <a:solidFill>
                  <a:srgbClr val="FFFFFF"/>
                </a:solidFill>
                <a:latin typeface="Verdana"/>
                <a:cs typeface="Verdana"/>
              </a:rPr>
              <a:t>effective</a:t>
            </a:r>
            <a:r>
              <a:rPr sz="2350" spc="-114" dirty="0">
                <a:solidFill>
                  <a:srgbClr val="FFFFFF"/>
                </a:solidFill>
                <a:latin typeface="Verdana"/>
                <a:cs typeface="Verdana"/>
              </a:rPr>
              <a:t> </a:t>
            </a:r>
            <a:r>
              <a:rPr sz="2350" spc="-10" dirty="0">
                <a:solidFill>
                  <a:srgbClr val="FFFFFF"/>
                </a:solidFill>
                <a:latin typeface="Verdana"/>
                <a:cs typeface="Verdana"/>
              </a:rPr>
              <a:t>solutions, </a:t>
            </a:r>
            <a:r>
              <a:rPr sz="2350" dirty="0">
                <a:solidFill>
                  <a:srgbClr val="FFFFFF"/>
                </a:solidFill>
                <a:latin typeface="Verdana"/>
                <a:cs typeface="Verdana"/>
              </a:rPr>
              <a:t>such</a:t>
            </a:r>
            <a:r>
              <a:rPr sz="2350" spc="-130" dirty="0">
                <a:solidFill>
                  <a:srgbClr val="FFFFFF"/>
                </a:solidFill>
                <a:latin typeface="Verdana"/>
                <a:cs typeface="Verdana"/>
              </a:rPr>
              <a:t> </a:t>
            </a:r>
            <a:r>
              <a:rPr sz="2350" spc="-65" dirty="0">
                <a:solidFill>
                  <a:srgbClr val="FFFFFF"/>
                </a:solidFill>
                <a:latin typeface="Verdana"/>
                <a:cs typeface="Verdana"/>
              </a:rPr>
              <a:t>as</a:t>
            </a:r>
            <a:r>
              <a:rPr sz="2350" spc="-130" dirty="0">
                <a:solidFill>
                  <a:srgbClr val="FFFFFF"/>
                </a:solidFill>
                <a:latin typeface="Verdana"/>
                <a:cs typeface="Verdana"/>
              </a:rPr>
              <a:t> </a:t>
            </a:r>
            <a:r>
              <a:rPr sz="2350" spc="-10" dirty="0">
                <a:solidFill>
                  <a:srgbClr val="FFFFFF"/>
                </a:solidFill>
                <a:latin typeface="Verdana"/>
                <a:cs typeface="Verdana"/>
              </a:rPr>
              <a:t>chatbots.</a:t>
            </a:r>
            <a:endParaRPr sz="2350">
              <a:latin typeface="Verdana"/>
              <a:cs typeface="Verdana"/>
            </a:endParaRPr>
          </a:p>
        </p:txBody>
      </p:sp>
      <p:grpSp>
        <p:nvGrpSpPr>
          <p:cNvPr id="4" name="object 4"/>
          <p:cNvGrpSpPr/>
          <p:nvPr/>
        </p:nvGrpSpPr>
        <p:grpSpPr>
          <a:xfrm>
            <a:off x="1968614" y="711327"/>
            <a:ext cx="14394180" cy="8195945"/>
            <a:chOff x="1968614" y="711327"/>
            <a:chExt cx="14394180" cy="8195945"/>
          </a:xfrm>
        </p:grpSpPr>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2" cstate="print"/>
            <a:stretch>
              <a:fillRect/>
            </a:stretch>
          </p:blipFill>
          <p:spPr>
            <a:xfrm>
              <a:off x="10476077" y="1156703"/>
              <a:ext cx="5886449" cy="7750378"/>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3"/>
          </a:xfrm>
          <a:prstGeom prst="rect">
            <a:avLst/>
          </a:prstGeom>
        </p:spPr>
      </p:pic>
      <p:sp>
        <p:nvSpPr>
          <p:cNvPr id="3" name="object 3"/>
          <p:cNvSpPr txBox="1"/>
          <p:nvPr/>
        </p:nvSpPr>
        <p:spPr>
          <a:xfrm>
            <a:off x="1954860" y="3162275"/>
            <a:ext cx="6276975" cy="2181860"/>
          </a:xfrm>
          <a:prstGeom prst="rect">
            <a:avLst/>
          </a:prstGeom>
        </p:spPr>
        <p:txBody>
          <a:bodyPr vert="horz" wrap="square" lIns="0" tIns="12700" rIns="0" bIns="0" rtlCol="0">
            <a:spAutoFit/>
          </a:bodyPr>
          <a:lstStyle/>
          <a:p>
            <a:pPr marL="12700" marR="5080">
              <a:lnSpc>
                <a:spcPct val="101000"/>
              </a:lnSpc>
              <a:spcBef>
                <a:spcPts val="100"/>
              </a:spcBef>
            </a:pPr>
            <a:r>
              <a:rPr sz="2000" spc="80" dirty="0">
                <a:solidFill>
                  <a:srgbClr val="FFFFFF"/>
                </a:solidFill>
                <a:latin typeface="Verdana"/>
                <a:cs typeface="Verdana"/>
              </a:rPr>
              <a:t>A</a:t>
            </a:r>
            <a:r>
              <a:rPr sz="2000" spc="-135" dirty="0">
                <a:solidFill>
                  <a:srgbClr val="FFFFFF"/>
                </a:solidFill>
                <a:latin typeface="Verdana"/>
                <a:cs typeface="Verdana"/>
              </a:rPr>
              <a:t> </a:t>
            </a:r>
            <a:r>
              <a:rPr sz="2000" b="1" spc="-20" dirty="0">
                <a:solidFill>
                  <a:srgbClr val="FFFFFF"/>
                </a:solidFill>
                <a:latin typeface="Verdana"/>
                <a:cs typeface="Verdana"/>
              </a:rPr>
              <a:t>chatbot</a:t>
            </a:r>
            <a:r>
              <a:rPr sz="2000" b="1" spc="-110" dirty="0">
                <a:solidFill>
                  <a:srgbClr val="FFFFFF"/>
                </a:solidFill>
                <a:latin typeface="Verdana"/>
                <a:cs typeface="Verdana"/>
              </a:rPr>
              <a:t> </a:t>
            </a:r>
            <a:r>
              <a:rPr sz="2000" spc="-40" dirty="0">
                <a:solidFill>
                  <a:srgbClr val="FFFFFF"/>
                </a:solidFill>
                <a:latin typeface="Verdana"/>
                <a:cs typeface="Verdana"/>
              </a:rPr>
              <a:t>is</a:t>
            </a:r>
            <a:r>
              <a:rPr sz="2000" spc="-135" dirty="0">
                <a:solidFill>
                  <a:srgbClr val="FFFFFF"/>
                </a:solidFill>
                <a:latin typeface="Verdana"/>
                <a:cs typeface="Verdana"/>
              </a:rPr>
              <a:t> </a:t>
            </a:r>
            <a:r>
              <a:rPr sz="2000" dirty="0">
                <a:solidFill>
                  <a:srgbClr val="FFFFFF"/>
                </a:solidFill>
                <a:latin typeface="Verdana"/>
                <a:cs typeface="Verdana"/>
              </a:rPr>
              <a:t>an</a:t>
            </a:r>
            <a:r>
              <a:rPr sz="2000" spc="-130" dirty="0">
                <a:solidFill>
                  <a:srgbClr val="FFFFFF"/>
                </a:solidFill>
                <a:latin typeface="Verdana"/>
                <a:cs typeface="Verdana"/>
              </a:rPr>
              <a:t> </a:t>
            </a:r>
            <a:r>
              <a:rPr sz="2000" spc="-95" dirty="0">
                <a:solidFill>
                  <a:srgbClr val="FFFFFF"/>
                </a:solidFill>
                <a:latin typeface="Verdana"/>
                <a:cs typeface="Verdana"/>
              </a:rPr>
              <a:t>AI-</a:t>
            </a:r>
            <a:r>
              <a:rPr sz="2000" dirty="0">
                <a:solidFill>
                  <a:srgbClr val="FFFFFF"/>
                </a:solidFill>
                <a:latin typeface="Verdana"/>
                <a:cs typeface="Verdana"/>
              </a:rPr>
              <a:t>driven</a:t>
            </a:r>
            <a:r>
              <a:rPr sz="2000" spc="-130" dirty="0">
                <a:solidFill>
                  <a:srgbClr val="FFFFFF"/>
                </a:solidFill>
                <a:latin typeface="Verdana"/>
                <a:cs typeface="Verdana"/>
              </a:rPr>
              <a:t> </a:t>
            </a:r>
            <a:r>
              <a:rPr sz="2000" dirty="0">
                <a:solidFill>
                  <a:srgbClr val="FFFFFF"/>
                </a:solidFill>
                <a:latin typeface="Verdana"/>
                <a:cs typeface="Verdana"/>
              </a:rPr>
              <a:t>tool</a:t>
            </a:r>
            <a:r>
              <a:rPr sz="2000" spc="-135" dirty="0">
                <a:solidFill>
                  <a:srgbClr val="FFFFFF"/>
                </a:solidFill>
                <a:latin typeface="Verdana"/>
                <a:cs typeface="Verdana"/>
              </a:rPr>
              <a:t> </a:t>
            </a:r>
            <a:r>
              <a:rPr sz="2000" spc="55" dirty="0">
                <a:solidFill>
                  <a:srgbClr val="FFFFFF"/>
                </a:solidFill>
                <a:latin typeface="Verdana"/>
                <a:cs typeface="Verdana"/>
              </a:rPr>
              <a:t>designed</a:t>
            </a:r>
            <a:r>
              <a:rPr sz="2000" spc="-130" dirty="0">
                <a:solidFill>
                  <a:srgbClr val="FFFFFF"/>
                </a:solidFill>
                <a:latin typeface="Verdana"/>
                <a:cs typeface="Verdana"/>
              </a:rPr>
              <a:t> </a:t>
            </a:r>
            <a:r>
              <a:rPr sz="2000" spc="-25" dirty="0">
                <a:solidFill>
                  <a:srgbClr val="FFFFFF"/>
                </a:solidFill>
                <a:latin typeface="Verdana"/>
                <a:cs typeface="Verdana"/>
              </a:rPr>
              <a:t>to </a:t>
            </a:r>
            <a:r>
              <a:rPr sz="2000" dirty="0">
                <a:solidFill>
                  <a:srgbClr val="FFFFFF"/>
                </a:solidFill>
                <a:latin typeface="Verdana"/>
                <a:cs typeface="Verdana"/>
              </a:rPr>
              <a:t>simulate</a:t>
            </a:r>
            <a:r>
              <a:rPr sz="2000" spc="-90" dirty="0">
                <a:solidFill>
                  <a:srgbClr val="FFFFFF"/>
                </a:solidFill>
                <a:latin typeface="Verdana"/>
                <a:cs typeface="Verdana"/>
              </a:rPr>
              <a:t> </a:t>
            </a:r>
            <a:r>
              <a:rPr sz="2000" dirty="0">
                <a:solidFill>
                  <a:srgbClr val="FFFFFF"/>
                </a:solidFill>
                <a:latin typeface="Verdana"/>
                <a:cs typeface="Verdana"/>
              </a:rPr>
              <a:t>conversation</a:t>
            </a:r>
            <a:r>
              <a:rPr sz="2000" spc="-85" dirty="0">
                <a:solidFill>
                  <a:srgbClr val="FFFFFF"/>
                </a:solidFill>
                <a:latin typeface="Verdana"/>
                <a:cs typeface="Verdana"/>
              </a:rPr>
              <a:t> </a:t>
            </a:r>
            <a:r>
              <a:rPr sz="2000" spc="60" dirty="0">
                <a:solidFill>
                  <a:srgbClr val="FFFFFF"/>
                </a:solidFill>
                <a:latin typeface="Verdana"/>
                <a:cs typeface="Verdana"/>
              </a:rPr>
              <a:t>with</a:t>
            </a:r>
            <a:r>
              <a:rPr sz="2000" spc="-90" dirty="0">
                <a:solidFill>
                  <a:srgbClr val="FFFFFF"/>
                </a:solidFill>
                <a:latin typeface="Verdana"/>
                <a:cs typeface="Verdana"/>
              </a:rPr>
              <a:t> </a:t>
            </a:r>
            <a:r>
              <a:rPr sz="2000" spc="-60" dirty="0">
                <a:solidFill>
                  <a:srgbClr val="FFFFFF"/>
                </a:solidFill>
                <a:latin typeface="Verdana"/>
                <a:cs typeface="Verdana"/>
              </a:rPr>
              <a:t>users.</a:t>
            </a:r>
            <a:r>
              <a:rPr sz="2000" spc="-85" dirty="0">
                <a:solidFill>
                  <a:srgbClr val="FFFFFF"/>
                </a:solidFill>
                <a:latin typeface="Verdana"/>
                <a:cs typeface="Verdana"/>
              </a:rPr>
              <a:t> </a:t>
            </a:r>
            <a:r>
              <a:rPr sz="2000" spc="-70" dirty="0">
                <a:solidFill>
                  <a:srgbClr val="FFFFFF"/>
                </a:solidFill>
                <a:latin typeface="Verdana"/>
                <a:cs typeface="Verdana"/>
              </a:rPr>
              <a:t>In</a:t>
            </a:r>
            <a:r>
              <a:rPr sz="2000" spc="-85" dirty="0">
                <a:solidFill>
                  <a:srgbClr val="FFFFFF"/>
                </a:solidFill>
                <a:latin typeface="Verdana"/>
                <a:cs typeface="Verdana"/>
              </a:rPr>
              <a:t> </a:t>
            </a:r>
            <a:r>
              <a:rPr sz="2000" spc="-10" dirty="0">
                <a:solidFill>
                  <a:srgbClr val="FFFFFF"/>
                </a:solidFill>
                <a:latin typeface="Verdana"/>
                <a:cs typeface="Verdana"/>
              </a:rPr>
              <a:t>healthcare, </a:t>
            </a:r>
            <a:r>
              <a:rPr sz="2000" dirty="0">
                <a:solidFill>
                  <a:srgbClr val="FFFFFF"/>
                </a:solidFill>
                <a:latin typeface="Verdana"/>
                <a:cs typeface="Verdana"/>
              </a:rPr>
              <a:t>chatbots</a:t>
            </a:r>
            <a:r>
              <a:rPr sz="2000" spc="-110" dirty="0">
                <a:solidFill>
                  <a:srgbClr val="FFFFFF"/>
                </a:solidFill>
                <a:latin typeface="Verdana"/>
                <a:cs typeface="Verdana"/>
              </a:rPr>
              <a:t> </a:t>
            </a:r>
            <a:r>
              <a:rPr sz="2000" spc="55" dirty="0">
                <a:solidFill>
                  <a:srgbClr val="FFFFFF"/>
                </a:solidFill>
                <a:latin typeface="Verdana"/>
                <a:cs typeface="Verdana"/>
              </a:rPr>
              <a:t>can</a:t>
            </a:r>
            <a:r>
              <a:rPr sz="2000" spc="-110" dirty="0">
                <a:solidFill>
                  <a:srgbClr val="FFFFFF"/>
                </a:solidFill>
                <a:latin typeface="Verdana"/>
                <a:cs typeface="Verdana"/>
              </a:rPr>
              <a:t> </a:t>
            </a:r>
            <a:r>
              <a:rPr sz="2000" spc="-35" dirty="0">
                <a:solidFill>
                  <a:srgbClr val="FFFFFF"/>
                </a:solidFill>
                <a:latin typeface="Verdana"/>
                <a:cs typeface="Verdana"/>
              </a:rPr>
              <a:t>assist</a:t>
            </a:r>
            <a:r>
              <a:rPr sz="2000" spc="-110" dirty="0">
                <a:solidFill>
                  <a:srgbClr val="FFFFFF"/>
                </a:solidFill>
                <a:latin typeface="Verdana"/>
                <a:cs typeface="Verdana"/>
              </a:rPr>
              <a:t> </a:t>
            </a:r>
            <a:r>
              <a:rPr sz="2000" spc="60" dirty="0">
                <a:solidFill>
                  <a:srgbClr val="FFFFFF"/>
                </a:solidFill>
                <a:latin typeface="Verdana"/>
                <a:cs typeface="Verdana"/>
              </a:rPr>
              <a:t>with</a:t>
            </a:r>
            <a:r>
              <a:rPr sz="2000" spc="-110" dirty="0">
                <a:solidFill>
                  <a:srgbClr val="FFFFFF"/>
                </a:solidFill>
                <a:latin typeface="Verdana"/>
                <a:cs typeface="Verdana"/>
              </a:rPr>
              <a:t> </a:t>
            </a:r>
            <a:r>
              <a:rPr sz="2000" b="1" spc="-40" dirty="0">
                <a:solidFill>
                  <a:srgbClr val="FFFFFF"/>
                </a:solidFill>
                <a:latin typeface="Verdana"/>
                <a:cs typeface="Verdana"/>
              </a:rPr>
              <a:t>claims</a:t>
            </a:r>
            <a:r>
              <a:rPr sz="2000" b="1" spc="-25" dirty="0">
                <a:solidFill>
                  <a:srgbClr val="FFFFFF"/>
                </a:solidFill>
                <a:latin typeface="Verdana"/>
                <a:cs typeface="Verdana"/>
              </a:rPr>
              <a:t> </a:t>
            </a:r>
            <a:r>
              <a:rPr sz="2000" b="1" spc="-10" dirty="0">
                <a:solidFill>
                  <a:srgbClr val="FFFFFF"/>
                </a:solidFill>
                <a:latin typeface="Verdana"/>
                <a:cs typeface="Verdana"/>
              </a:rPr>
              <a:t>inquiries</a:t>
            </a:r>
            <a:r>
              <a:rPr sz="2000" spc="-10" dirty="0">
                <a:solidFill>
                  <a:srgbClr val="FFFFFF"/>
                </a:solidFill>
                <a:latin typeface="Verdana"/>
                <a:cs typeface="Verdana"/>
              </a:rPr>
              <a:t>, </a:t>
            </a:r>
            <a:r>
              <a:rPr sz="2000" spc="65" dirty="0">
                <a:solidFill>
                  <a:srgbClr val="FFFFFF"/>
                </a:solidFill>
                <a:latin typeface="Verdana"/>
                <a:cs typeface="Verdana"/>
              </a:rPr>
              <a:t>appointment</a:t>
            </a:r>
            <a:r>
              <a:rPr sz="2000" spc="-15" dirty="0">
                <a:solidFill>
                  <a:srgbClr val="FFFFFF"/>
                </a:solidFill>
                <a:latin typeface="Verdana"/>
                <a:cs typeface="Verdana"/>
              </a:rPr>
              <a:t> </a:t>
            </a:r>
            <a:r>
              <a:rPr sz="2000" dirty="0">
                <a:solidFill>
                  <a:srgbClr val="FFFFFF"/>
                </a:solidFill>
                <a:latin typeface="Verdana"/>
                <a:cs typeface="Verdana"/>
              </a:rPr>
              <a:t>scheduling,</a:t>
            </a:r>
            <a:r>
              <a:rPr sz="2000" spc="-15" dirty="0">
                <a:solidFill>
                  <a:srgbClr val="FFFFFF"/>
                </a:solidFill>
                <a:latin typeface="Verdana"/>
                <a:cs typeface="Verdana"/>
              </a:rPr>
              <a:t> </a:t>
            </a:r>
            <a:r>
              <a:rPr sz="2000" spc="70" dirty="0">
                <a:solidFill>
                  <a:srgbClr val="FFFFFF"/>
                </a:solidFill>
                <a:latin typeface="Verdana"/>
                <a:cs typeface="Verdana"/>
              </a:rPr>
              <a:t>and</a:t>
            </a:r>
            <a:r>
              <a:rPr sz="2000" spc="-15" dirty="0">
                <a:solidFill>
                  <a:srgbClr val="FFFFFF"/>
                </a:solidFill>
                <a:latin typeface="Verdana"/>
                <a:cs typeface="Verdana"/>
              </a:rPr>
              <a:t> </a:t>
            </a:r>
            <a:r>
              <a:rPr sz="2000" dirty="0">
                <a:solidFill>
                  <a:srgbClr val="FFFFFF"/>
                </a:solidFill>
                <a:latin typeface="Verdana"/>
                <a:cs typeface="Verdana"/>
              </a:rPr>
              <a:t>answering</a:t>
            </a:r>
            <a:r>
              <a:rPr sz="2000" spc="-15" dirty="0">
                <a:solidFill>
                  <a:srgbClr val="FFFFFF"/>
                </a:solidFill>
                <a:latin typeface="Verdana"/>
                <a:cs typeface="Verdana"/>
              </a:rPr>
              <a:t> </a:t>
            </a:r>
            <a:r>
              <a:rPr sz="2000" spc="-10" dirty="0">
                <a:solidFill>
                  <a:srgbClr val="FFFFFF"/>
                </a:solidFill>
                <a:latin typeface="Verdana"/>
                <a:cs typeface="Verdana"/>
              </a:rPr>
              <a:t>patient </a:t>
            </a:r>
            <a:r>
              <a:rPr sz="2000" dirty="0">
                <a:solidFill>
                  <a:srgbClr val="FFFFFF"/>
                </a:solidFill>
                <a:latin typeface="Verdana"/>
                <a:cs typeface="Verdana"/>
              </a:rPr>
              <a:t>questions.</a:t>
            </a:r>
            <a:r>
              <a:rPr sz="2000" spc="35" dirty="0">
                <a:solidFill>
                  <a:srgbClr val="FFFFFF"/>
                </a:solidFill>
                <a:latin typeface="Verdana"/>
                <a:cs typeface="Verdana"/>
              </a:rPr>
              <a:t> </a:t>
            </a:r>
            <a:r>
              <a:rPr sz="2000" spc="-20" dirty="0">
                <a:solidFill>
                  <a:srgbClr val="FFFFFF"/>
                </a:solidFill>
                <a:latin typeface="Verdana"/>
                <a:cs typeface="Verdana"/>
              </a:rPr>
              <a:t>This</a:t>
            </a:r>
            <a:r>
              <a:rPr sz="2000" spc="40" dirty="0">
                <a:solidFill>
                  <a:srgbClr val="FFFFFF"/>
                </a:solidFill>
                <a:latin typeface="Verdana"/>
                <a:cs typeface="Verdana"/>
              </a:rPr>
              <a:t> </a:t>
            </a:r>
            <a:r>
              <a:rPr sz="2000" dirty="0">
                <a:solidFill>
                  <a:srgbClr val="FFFFFF"/>
                </a:solidFill>
                <a:latin typeface="Verdana"/>
                <a:cs typeface="Verdana"/>
              </a:rPr>
              <a:t>technology</a:t>
            </a:r>
            <a:r>
              <a:rPr sz="2000" spc="35" dirty="0">
                <a:solidFill>
                  <a:srgbClr val="FFFFFF"/>
                </a:solidFill>
                <a:latin typeface="Verdana"/>
                <a:cs typeface="Verdana"/>
              </a:rPr>
              <a:t> </a:t>
            </a:r>
            <a:r>
              <a:rPr sz="2000" dirty="0">
                <a:solidFill>
                  <a:srgbClr val="FFFFFF"/>
                </a:solidFill>
                <a:latin typeface="Verdana"/>
                <a:cs typeface="Verdana"/>
              </a:rPr>
              <a:t>enhances</a:t>
            </a:r>
            <a:r>
              <a:rPr sz="2000" spc="40" dirty="0">
                <a:solidFill>
                  <a:srgbClr val="FFFFFF"/>
                </a:solidFill>
                <a:latin typeface="Verdana"/>
                <a:cs typeface="Verdana"/>
              </a:rPr>
              <a:t> </a:t>
            </a:r>
            <a:r>
              <a:rPr sz="2000" b="1" spc="-20" dirty="0">
                <a:solidFill>
                  <a:srgbClr val="FFFFFF"/>
                </a:solidFill>
                <a:latin typeface="Verdana"/>
                <a:cs typeface="Verdana"/>
              </a:rPr>
              <a:t>effficiency </a:t>
            </a:r>
            <a:r>
              <a:rPr sz="2000" spc="70" dirty="0">
                <a:solidFill>
                  <a:srgbClr val="FFFFFF"/>
                </a:solidFill>
                <a:latin typeface="Verdana"/>
                <a:cs typeface="Verdana"/>
              </a:rPr>
              <a:t>and</a:t>
            </a:r>
            <a:r>
              <a:rPr sz="2000" spc="-70" dirty="0">
                <a:solidFill>
                  <a:srgbClr val="FFFFFF"/>
                </a:solidFill>
                <a:latin typeface="Verdana"/>
                <a:cs typeface="Verdana"/>
              </a:rPr>
              <a:t> </a:t>
            </a:r>
            <a:r>
              <a:rPr sz="2000" dirty="0">
                <a:solidFill>
                  <a:srgbClr val="FFFFFF"/>
                </a:solidFill>
                <a:latin typeface="Verdana"/>
                <a:cs typeface="Verdana"/>
              </a:rPr>
              <a:t>improves</a:t>
            </a:r>
            <a:r>
              <a:rPr sz="2000" spc="-70" dirty="0">
                <a:solidFill>
                  <a:srgbClr val="FFFFFF"/>
                </a:solidFill>
                <a:latin typeface="Verdana"/>
                <a:cs typeface="Verdana"/>
              </a:rPr>
              <a:t> </a:t>
            </a:r>
            <a:r>
              <a:rPr sz="2000" spc="50" dirty="0">
                <a:solidFill>
                  <a:srgbClr val="FFFFFF"/>
                </a:solidFill>
                <a:latin typeface="Verdana"/>
                <a:cs typeface="Verdana"/>
              </a:rPr>
              <a:t>the</a:t>
            </a:r>
            <a:r>
              <a:rPr sz="2000" spc="-70" dirty="0">
                <a:solidFill>
                  <a:srgbClr val="FFFFFF"/>
                </a:solidFill>
                <a:latin typeface="Verdana"/>
                <a:cs typeface="Verdana"/>
              </a:rPr>
              <a:t> </a:t>
            </a:r>
            <a:r>
              <a:rPr sz="2000" spc="-45" dirty="0">
                <a:solidFill>
                  <a:srgbClr val="FFFFFF"/>
                </a:solidFill>
                <a:latin typeface="Verdana"/>
                <a:cs typeface="Verdana"/>
              </a:rPr>
              <a:t>overall</a:t>
            </a:r>
            <a:r>
              <a:rPr sz="2000" spc="-70" dirty="0">
                <a:solidFill>
                  <a:srgbClr val="FFFFFF"/>
                </a:solidFill>
                <a:latin typeface="Verdana"/>
                <a:cs typeface="Verdana"/>
              </a:rPr>
              <a:t> </a:t>
            </a:r>
            <a:r>
              <a:rPr sz="2000" dirty="0">
                <a:solidFill>
                  <a:srgbClr val="FFFFFF"/>
                </a:solidFill>
                <a:latin typeface="Verdana"/>
                <a:cs typeface="Verdana"/>
              </a:rPr>
              <a:t>patient</a:t>
            </a:r>
            <a:r>
              <a:rPr sz="2000" spc="-65" dirty="0">
                <a:solidFill>
                  <a:srgbClr val="FFFFFF"/>
                </a:solidFill>
                <a:latin typeface="Verdana"/>
                <a:cs typeface="Verdana"/>
              </a:rPr>
              <a:t> </a:t>
            </a:r>
            <a:r>
              <a:rPr sz="2000" dirty="0">
                <a:solidFill>
                  <a:srgbClr val="FFFFFF"/>
                </a:solidFill>
                <a:latin typeface="Verdana"/>
                <a:cs typeface="Verdana"/>
              </a:rPr>
              <a:t>experience</a:t>
            </a:r>
            <a:r>
              <a:rPr sz="2000" spc="-70" dirty="0">
                <a:solidFill>
                  <a:srgbClr val="FFFFFF"/>
                </a:solidFill>
                <a:latin typeface="Verdana"/>
                <a:cs typeface="Verdana"/>
              </a:rPr>
              <a:t> </a:t>
            </a:r>
            <a:r>
              <a:rPr sz="2000" spc="-25" dirty="0">
                <a:solidFill>
                  <a:srgbClr val="FFFFFF"/>
                </a:solidFill>
                <a:latin typeface="Verdana"/>
                <a:cs typeface="Verdana"/>
              </a:rPr>
              <a:t>by </a:t>
            </a:r>
            <a:r>
              <a:rPr sz="2000" dirty="0">
                <a:solidFill>
                  <a:srgbClr val="FFFFFF"/>
                </a:solidFill>
                <a:latin typeface="Verdana"/>
                <a:cs typeface="Verdana"/>
              </a:rPr>
              <a:t>providing</a:t>
            </a:r>
            <a:r>
              <a:rPr sz="2000" spc="-40" dirty="0">
                <a:solidFill>
                  <a:srgbClr val="FFFFFF"/>
                </a:solidFill>
                <a:latin typeface="Verdana"/>
                <a:cs typeface="Verdana"/>
              </a:rPr>
              <a:t> </a:t>
            </a:r>
            <a:r>
              <a:rPr sz="2000" b="1" spc="-30" dirty="0">
                <a:solidFill>
                  <a:srgbClr val="FFFFFF"/>
                </a:solidFill>
                <a:latin typeface="Verdana"/>
                <a:cs typeface="Verdana"/>
              </a:rPr>
              <a:t>timely</a:t>
            </a:r>
            <a:r>
              <a:rPr sz="2000" b="1" spc="60" dirty="0">
                <a:solidFill>
                  <a:srgbClr val="FFFFFF"/>
                </a:solidFill>
                <a:latin typeface="Verdana"/>
                <a:cs typeface="Verdana"/>
              </a:rPr>
              <a:t> </a:t>
            </a:r>
            <a:r>
              <a:rPr sz="2000" b="1" spc="-10" dirty="0">
                <a:solidFill>
                  <a:srgbClr val="FFFFFF"/>
                </a:solidFill>
                <a:latin typeface="Verdana"/>
                <a:cs typeface="Verdana"/>
              </a:rPr>
              <a:t>information</a:t>
            </a:r>
            <a:r>
              <a:rPr sz="2000" spc="-10" dirty="0">
                <a:solidFill>
                  <a:srgbClr val="FFFFFF"/>
                </a:solidFill>
                <a:latin typeface="Verdana"/>
                <a:cs typeface="Verdana"/>
              </a:rPr>
              <a:t>.</a:t>
            </a:r>
            <a:endParaRPr sz="2000">
              <a:latin typeface="Verdana"/>
              <a:cs typeface="Verdana"/>
            </a:endParaRPr>
          </a:p>
        </p:txBody>
      </p:sp>
      <p:sp>
        <p:nvSpPr>
          <p:cNvPr id="4" name="object 4"/>
          <p:cNvSpPr txBox="1">
            <a:spLocks noGrp="1"/>
          </p:cNvSpPr>
          <p:nvPr>
            <p:ph type="title"/>
          </p:nvPr>
        </p:nvSpPr>
        <p:spPr>
          <a:xfrm>
            <a:off x="1955914" y="1115365"/>
            <a:ext cx="3089910" cy="1481455"/>
          </a:xfrm>
          <a:prstGeom prst="rect">
            <a:avLst/>
          </a:prstGeom>
        </p:spPr>
        <p:txBody>
          <a:bodyPr vert="horz" wrap="square" lIns="0" tIns="33020" rIns="0" bIns="0" rtlCol="0">
            <a:spAutoFit/>
          </a:bodyPr>
          <a:lstStyle/>
          <a:p>
            <a:pPr marL="12700" marR="5080">
              <a:lnSpc>
                <a:spcPts val="5700"/>
              </a:lnSpc>
              <a:spcBef>
                <a:spcPts val="260"/>
              </a:spcBef>
            </a:pPr>
            <a:r>
              <a:rPr sz="4800" dirty="0">
                <a:solidFill>
                  <a:srgbClr val="FFAB40"/>
                </a:solidFill>
                <a:latin typeface="Verdana"/>
                <a:cs typeface="Verdana"/>
              </a:rPr>
              <a:t>What</a:t>
            </a:r>
            <a:r>
              <a:rPr sz="4800" spc="-355" dirty="0">
                <a:solidFill>
                  <a:srgbClr val="FFAB40"/>
                </a:solidFill>
                <a:latin typeface="Verdana"/>
                <a:cs typeface="Verdana"/>
              </a:rPr>
              <a:t> </a:t>
            </a:r>
            <a:r>
              <a:rPr sz="4800" spc="-195" dirty="0">
                <a:solidFill>
                  <a:srgbClr val="FFAB40"/>
                </a:solidFill>
                <a:latin typeface="Verdana"/>
                <a:cs typeface="Verdana"/>
              </a:rPr>
              <a:t>is</a:t>
            </a:r>
            <a:r>
              <a:rPr sz="4800" spc="-245" dirty="0">
                <a:solidFill>
                  <a:srgbClr val="FFAB40"/>
                </a:solidFill>
                <a:latin typeface="Verdana"/>
                <a:cs typeface="Verdana"/>
              </a:rPr>
              <a:t> </a:t>
            </a:r>
            <a:r>
              <a:rPr sz="4800" spc="-145" dirty="0">
                <a:solidFill>
                  <a:srgbClr val="FFAB40"/>
                </a:solidFill>
                <a:latin typeface="Verdana"/>
                <a:cs typeface="Verdana"/>
              </a:rPr>
              <a:t>a </a:t>
            </a:r>
            <a:r>
              <a:rPr sz="4800" spc="-10" dirty="0">
                <a:solidFill>
                  <a:srgbClr val="FFAB40"/>
                </a:solidFill>
                <a:latin typeface="Verdana"/>
                <a:cs typeface="Verdana"/>
              </a:rPr>
              <a:t>Chatbot?</a:t>
            </a:r>
            <a:endParaRPr sz="4800">
              <a:latin typeface="Verdana"/>
              <a:cs typeface="Verdana"/>
            </a:endParaRPr>
          </a:p>
        </p:txBody>
      </p:sp>
      <p:grpSp>
        <p:nvGrpSpPr>
          <p:cNvPr id="5" name="object 5"/>
          <p:cNvGrpSpPr/>
          <p:nvPr/>
        </p:nvGrpSpPr>
        <p:grpSpPr>
          <a:xfrm>
            <a:off x="1968614" y="711327"/>
            <a:ext cx="13934440" cy="8661400"/>
            <a:chOff x="1968614" y="711327"/>
            <a:chExt cx="13934440" cy="8661400"/>
          </a:xfrm>
        </p:grpSpPr>
        <p:sp>
          <p:nvSpPr>
            <p:cNvPr id="6" name="object 6"/>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object 7"/>
            <p:cNvPicPr/>
            <p:nvPr/>
          </p:nvPicPr>
          <p:blipFill>
            <a:blip r:embed="rId3" cstate="print"/>
            <a:stretch>
              <a:fillRect/>
            </a:stretch>
          </p:blipFill>
          <p:spPr>
            <a:xfrm>
              <a:off x="10264228" y="914170"/>
              <a:ext cx="5638799" cy="8458197"/>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3"/>
          </a:xfrm>
          <a:prstGeom prst="rect">
            <a:avLst/>
          </a:prstGeom>
        </p:spPr>
      </p:pic>
      <p:sp>
        <p:nvSpPr>
          <p:cNvPr id="3" name="object 3"/>
          <p:cNvSpPr txBox="1">
            <a:spLocks noGrp="1"/>
          </p:cNvSpPr>
          <p:nvPr>
            <p:ph type="title"/>
          </p:nvPr>
        </p:nvSpPr>
        <p:spPr>
          <a:prstGeom prst="rect">
            <a:avLst/>
          </a:prstGeom>
        </p:spPr>
        <p:txBody>
          <a:bodyPr vert="horz" wrap="square" lIns="0" tIns="15875" rIns="0" bIns="0" rtlCol="0">
            <a:spAutoFit/>
          </a:bodyPr>
          <a:lstStyle/>
          <a:p>
            <a:pPr marL="12700">
              <a:lnSpc>
                <a:spcPct val="100000"/>
              </a:lnSpc>
              <a:spcBef>
                <a:spcPts val="125"/>
              </a:spcBef>
            </a:pPr>
            <a:r>
              <a:rPr sz="3950" spc="-240" dirty="0">
                <a:solidFill>
                  <a:srgbClr val="FFAB40"/>
                </a:solidFill>
                <a:latin typeface="Verdana"/>
                <a:cs typeface="Verdana"/>
              </a:rPr>
              <a:t>Beneffits</a:t>
            </a:r>
            <a:r>
              <a:rPr sz="3950" spc="-195" dirty="0">
                <a:solidFill>
                  <a:srgbClr val="FFAB40"/>
                </a:solidFill>
                <a:latin typeface="Verdana"/>
                <a:cs typeface="Verdana"/>
              </a:rPr>
              <a:t> </a:t>
            </a:r>
            <a:r>
              <a:rPr sz="3950" dirty="0">
                <a:solidFill>
                  <a:srgbClr val="FFAB40"/>
                </a:solidFill>
                <a:latin typeface="Verdana"/>
                <a:cs typeface="Verdana"/>
              </a:rPr>
              <a:t>of</a:t>
            </a:r>
            <a:r>
              <a:rPr sz="3950" spc="-340" dirty="0">
                <a:solidFill>
                  <a:srgbClr val="FFAB40"/>
                </a:solidFill>
                <a:latin typeface="Verdana"/>
                <a:cs typeface="Verdana"/>
              </a:rPr>
              <a:t> </a:t>
            </a:r>
            <a:r>
              <a:rPr sz="3950" spc="-55" dirty="0">
                <a:solidFill>
                  <a:srgbClr val="FFAB40"/>
                </a:solidFill>
                <a:latin typeface="Verdana"/>
                <a:cs typeface="Verdana"/>
              </a:rPr>
              <a:t>Chatbots</a:t>
            </a:r>
            <a:r>
              <a:rPr sz="3950" spc="-280" dirty="0">
                <a:solidFill>
                  <a:srgbClr val="FFAB40"/>
                </a:solidFill>
                <a:latin typeface="Verdana"/>
                <a:cs typeface="Verdana"/>
              </a:rPr>
              <a:t> </a:t>
            </a:r>
            <a:r>
              <a:rPr sz="3950" spc="-30" dirty="0">
                <a:solidFill>
                  <a:srgbClr val="FFAB40"/>
                </a:solidFill>
                <a:latin typeface="Verdana"/>
                <a:cs typeface="Verdana"/>
              </a:rPr>
              <a:t>in</a:t>
            </a:r>
            <a:r>
              <a:rPr sz="3950" spc="-280" dirty="0">
                <a:solidFill>
                  <a:srgbClr val="FFAB40"/>
                </a:solidFill>
                <a:latin typeface="Verdana"/>
                <a:cs typeface="Verdana"/>
              </a:rPr>
              <a:t> </a:t>
            </a:r>
            <a:r>
              <a:rPr sz="3950" spc="-40" dirty="0">
                <a:solidFill>
                  <a:srgbClr val="FFAB40"/>
                </a:solidFill>
                <a:latin typeface="Verdana"/>
                <a:cs typeface="Verdana"/>
              </a:rPr>
              <a:t>Healthcare</a:t>
            </a:r>
            <a:endParaRPr sz="3950">
              <a:latin typeface="Verdana"/>
              <a:cs typeface="Verdana"/>
            </a:endParaRPr>
          </a:p>
        </p:txBody>
      </p:sp>
      <p:sp>
        <p:nvSpPr>
          <p:cNvPr id="4" name="object 4"/>
          <p:cNvSpPr txBox="1"/>
          <p:nvPr/>
        </p:nvSpPr>
        <p:spPr>
          <a:xfrm>
            <a:off x="1954960" y="2602204"/>
            <a:ext cx="5229860" cy="2432050"/>
          </a:xfrm>
          <a:prstGeom prst="rect">
            <a:avLst/>
          </a:prstGeom>
        </p:spPr>
        <p:txBody>
          <a:bodyPr vert="horz" wrap="square" lIns="0" tIns="12065" rIns="0" bIns="0" rtlCol="0">
            <a:spAutoFit/>
          </a:bodyPr>
          <a:lstStyle/>
          <a:p>
            <a:pPr marL="12700" marR="5080">
              <a:lnSpc>
                <a:spcPct val="101200"/>
              </a:lnSpc>
              <a:spcBef>
                <a:spcPts val="95"/>
              </a:spcBef>
            </a:pPr>
            <a:r>
              <a:rPr sz="1950" spc="45" dirty="0">
                <a:solidFill>
                  <a:srgbClr val="FFFFFF"/>
                </a:solidFill>
                <a:latin typeface="Verdana"/>
                <a:cs typeface="Verdana"/>
              </a:rPr>
              <a:t>Implementing</a:t>
            </a:r>
            <a:r>
              <a:rPr sz="1950" spc="-40" dirty="0">
                <a:solidFill>
                  <a:srgbClr val="FFFFFF"/>
                </a:solidFill>
                <a:latin typeface="Verdana"/>
                <a:cs typeface="Verdana"/>
              </a:rPr>
              <a:t> </a:t>
            </a:r>
            <a:r>
              <a:rPr sz="1950" dirty="0">
                <a:solidFill>
                  <a:srgbClr val="FFFFFF"/>
                </a:solidFill>
                <a:latin typeface="Verdana"/>
                <a:cs typeface="Verdana"/>
              </a:rPr>
              <a:t>chatbots</a:t>
            </a:r>
            <a:r>
              <a:rPr sz="1950" spc="-35" dirty="0">
                <a:solidFill>
                  <a:srgbClr val="FFFFFF"/>
                </a:solidFill>
                <a:latin typeface="Verdana"/>
                <a:cs typeface="Verdana"/>
              </a:rPr>
              <a:t> </a:t>
            </a:r>
            <a:r>
              <a:rPr sz="1950" spc="-25" dirty="0">
                <a:solidFill>
                  <a:srgbClr val="FFFFFF"/>
                </a:solidFill>
                <a:latin typeface="Verdana"/>
                <a:cs typeface="Verdana"/>
              </a:rPr>
              <a:t>offers</a:t>
            </a:r>
            <a:r>
              <a:rPr sz="1950" spc="-40" dirty="0">
                <a:solidFill>
                  <a:srgbClr val="FFFFFF"/>
                </a:solidFill>
                <a:latin typeface="Verdana"/>
                <a:cs typeface="Verdana"/>
              </a:rPr>
              <a:t> </a:t>
            </a:r>
            <a:r>
              <a:rPr sz="1950" spc="35" dirty="0">
                <a:solidFill>
                  <a:srgbClr val="FFFFFF"/>
                </a:solidFill>
                <a:latin typeface="Verdana"/>
                <a:cs typeface="Verdana"/>
              </a:rPr>
              <a:t>numerous </a:t>
            </a:r>
            <a:r>
              <a:rPr sz="1950" b="1" spc="-145" dirty="0">
                <a:solidFill>
                  <a:srgbClr val="FFFFFF"/>
                </a:solidFill>
                <a:latin typeface="Verdana"/>
                <a:cs typeface="Verdana"/>
              </a:rPr>
              <a:t>beneffits</a:t>
            </a:r>
            <a:r>
              <a:rPr sz="1950" spc="-145" dirty="0">
                <a:solidFill>
                  <a:srgbClr val="FFFFFF"/>
                </a:solidFill>
                <a:latin typeface="Verdana"/>
                <a:cs typeface="Verdana"/>
              </a:rPr>
              <a:t>,</a:t>
            </a:r>
            <a:r>
              <a:rPr sz="1950" spc="-135" dirty="0">
                <a:solidFill>
                  <a:srgbClr val="FFFFFF"/>
                </a:solidFill>
                <a:latin typeface="Verdana"/>
                <a:cs typeface="Verdana"/>
              </a:rPr>
              <a:t> </a:t>
            </a:r>
            <a:r>
              <a:rPr sz="1950" spc="55" dirty="0">
                <a:solidFill>
                  <a:srgbClr val="FFFFFF"/>
                </a:solidFill>
                <a:latin typeface="Verdana"/>
                <a:cs typeface="Verdana"/>
              </a:rPr>
              <a:t>including</a:t>
            </a:r>
            <a:r>
              <a:rPr sz="1950" spc="-130" dirty="0">
                <a:solidFill>
                  <a:srgbClr val="FFFFFF"/>
                </a:solidFill>
                <a:latin typeface="Verdana"/>
                <a:cs typeface="Verdana"/>
              </a:rPr>
              <a:t> </a:t>
            </a:r>
            <a:r>
              <a:rPr sz="1950" b="1" spc="-229" dirty="0">
                <a:solidFill>
                  <a:srgbClr val="FFFFFF"/>
                </a:solidFill>
                <a:latin typeface="Verdana"/>
                <a:cs typeface="Verdana"/>
              </a:rPr>
              <a:t>24/7</a:t>
            </a:r>
            <a:r>
              <a:rPr sz="1950" b="1" spc="-50" dirty="0">
                <a:solidFill>
                  <a:srgbClr val="FFFFFF"/>
                </a:solidFill>
                <a:latin typeface="Verdana"/>
                <a:cs typeface="Verdana"/>
              </a:rPr>
              <a:t> </a:t>
            </a:r>
            <a:r>
              <a:rPr sz="1950" b="1" spc="-10" dirty="0">
                <a:solidFill>
                  <a:srgbClr val="FFFFFF"/>
                </a:solidFill>
                <a:latin typeface="Verdana"/>
                <a:cs typeface="Verdana"/>
              </a:rPr>
              <a:t>availability</a:t>
            </a:r>
            <a:r>
              <a:rPr sz="1950" spc="-10" dirty="0">
                <a:solidFill>
                  <a:srgbClr val="FFFFFF"/>
                </a:solidFill>
                <a:latin typeface="Verdana"/>
                <a:cs typeface="Verdana"/>
              </a:rPr>
              <a:t>, </a:t>
            </a:r>
            <a:r>
              <a:rPr sz="1950" spc="45" dirty="0">
                <a:solidFill>
                  <a:srgbClr val="FFFFFF"/>
                </a:solidFill>
                <a:latin typeface="Verdana"/>
                <a:cs typeface="Verdana"/>
              </a:rPr>
              <a:t>reduced</a:t>
            </a:r>
            <a:r>
              <a:rPr sz="1950" spc="-135" dirty="0">
                <a:solidFill>
                  <a:srgbClr val="FFFFFF"/>
                </a:solidFill>
                <a:latin typeface="Verdana"/>
                <a:cs typeface="Verdana"/>
              </a:rPr>
              <a:t> </a:t>
            </a:r>
            <a:r>
              <a:rPr sz="1950" dirty="0">
                <a:solidFill>
                  <a:srgbClr val="FFFFFF"/>
                </a:solidFill>
                <a:latin typeface="Verdana"/>
                <a:cs typeface="Verdana"/>
              </a:rPr>
              <a:t>administrative</a:t>
            </a:r>
            <a:r>
              <a:rPr sz="1950" spc="-130" dirty="0">
                <a:solidFill>
                  <a:srgbClr val="FFFFFF"/>
                </a:solidFill>
                <a:latin typeface="Verdana"/>
                <a:cs typeface="Verdana"/>
              </a:rPr>
              <a:t> </a:t>
            </a:r>
            <a:r>
              <a:rPr sz="1950" spc="-10" dirty="0">
                <a:solidFill>
                  <a:srgbClr val="FFFFFF"/>
                </a:solidFill>
                <a:latin typeface="Verdana"/>
                <a:cs typeface="Verdana"/>
              </a:rPr>
              <a:t>workload,</a:t>
            </a:r>
            <a:r>
              <a:rPr sz="1950" spc="-135" dirty="0">
                <a:solidFill>
                  <a:srgbClr val="FFFFFF"/>
                </a:solidFill>
                <a:latin typeface="Verdana"/>
                <a:cs typeface="Verdana"/>
              </a:rPr>
              <a:t> </a:t>
            </a:r>
            <a:r>
              <a:rPr sz="1950" spc="35" dirty="0">
                <a:solidFill>
                  <a:srgbClr val="FFFFFF"/>
                </a:solidFill>
                <a:latin typeface="Verdana"/>
                <a:cs typeface="Verdana"/>
              </a:rPr>
              <a:t>and </a:t>
            </a:r>
            <a:r>
              <a:rPr sz="1950" dirty="0">
                <a:solidFill>
                  <a:srgbClr val="FFFFFF"/>
                </a:solidFill>
                <a:latin typeface="Verdana"/>
                <a:cs typeface="Verdana"/>
              </a:rPr>
              <a:t>improved</a:t>
            </a:r>
            <a:r>
              <a:rPr sz="1950" spc="-85" dirty="0">
                <a:solidFill>
                  <a:srgbClr val="FFFFFF"/>
                </a:solidFill>
                <a:latin typeface="Verdana"/>
                <a:cs typeface="Verdana"/>
              </a:rPr>
              <a:t> </a:t>
            </a:r>
            <a:r>
              <a:rPr sz="1950" dirty="0">
                <a:solidFill>
                  <a:srgbClr val="FFFFFF"/>
                </a:solidFill>
                <a:latin typeface="Verdana"/>
                <a:cs typeface="Verdana"/>
              </a:rPr>
              <a:t>accuracy</a:t>
            </a:r>
            <a:r>
              <a:rPr sz="1950" spc="-85" dirty="0">
                <a:solidFill>
                  <a:srgbClr val="FFFFFF"/>
                </a:solidFill>
                <a:latin typeface="Verdana"/>
                <a:cs typeface="Verdana"/>
              </a:rPr>
              <a:t> </a:t>
            </a:r>
            <a:r>
              <a:rPr sz="1950" dirty="0">
                <a:solidFill>
                  <a:srgbClr val="FFFFFF"/>
                </a:solidFill>
                <a:latin typeface="Verdana"/>
                <a:cs typeface="Verdana"/>
              </a:rPr>
              <a:t>in</a:t>
            </a:r>
            <a:r>
              <a:rPr sz="1950" spc="-85" dirty="0">
                <a:solidFill>
                  <a:srgbClr val="FFFFFF"/>
                </a:solidFill>
                <a:latin typeface="Verdana"/>
                <a:cs typeface="Verdana"/>
              </a:rPr>
              <a:t> </a:t>
            </a:r>
            <a:r>
              <a:rPr sz="1950" spc="55" dirty="0">
                <a:solidFill>
                  <a:srgbClr val="FFFFFF"/>
                </a:solidFill>
                <a:latin typeface="Verdana"/>
                <a:cs typeface="Verdana"/>
              </a:rPr>
              <a:t>handling</a:t>
            </a:r>
            <a:r>
              <a:rPr sz="1950" spc="-80" dirty="0">
                <a:solidFill>
                  <a:srgbClr val="FFFFFF"/>
                </a:solidFill>
                <a:latin typeface="Verdana"/>
                <a:cs typeface="Verdana"/>
              </a:rPr>
              <a:t> </a:t>
            </a:r>
            <a:r>
              <a:rPr sz="1950" spc="-30" dirty="0">
                <a:solidFill>
                  <a:srgbClr val="FFFFFF"/>
                </a:solidFill>
                <a:latin typeface="Verdana"/>
                <a:cs typeface="Verdana"/>
              </a:rPr>
              <a:t>claims.</a:t>
            </a:r>
            <a:r>
              <a:rPr sz="1950" spc="-85" dirty="0">
                <a:solidFill>
                  <a:srgbClr val="FFFFFF"/>
                </a:solidFill>
                <a:latin typeface="Verdana"/>
                <a:cs typeface="Verdana"/>
              </a:rPr>
              <a:t> </a:t>
            </a:r>
            <a:r>
              <a:rPr sz="1950" spc="-25" dirty="0">
                <a:solidFill>
                  <a:srgbClr val="FFFFFF"/>
                </a:solidFill>
                <a:latin typeface="Verdana"/>
                <a:cs typeface="Verdana"/>
              </a:rPr>
              <a:t>By </a:t>
            </a:r>
            <a:r>
              <a:rPr sz="1950" dirty="0">
                <a:solidFill>
                  <a:srgbClr val="FFFFFF"/>
                </a:solidFill>
                <a:latin typeface="Verdana"/>
                <a:cs typeface="Verdana"/>
              </a:rPr>
              <a:t>streamlining</a:t>
            </a:r>
            <a:r>
              <a:rPr sz="1950" spc="55" dirty="0">
                <a:solidFill>
                  <a:srgbClr val="FFFFFF"/>
                </a:solidFill>
                <a:latin typeface="Verdana"/>
                <a:cs typeface="Verdana"/>
              </a:rPr>
              <a:t> </a:t>
            </a:r>
            <a:r>
              <a:rPr sz="1950" spc="-35" dirty="0">
                <a:solidFill>
                  <a:srgbClr val="FFFFFF"/>
                </a:solidFill>
                <a:latin typeface="Verdana"/>
                <a:cs typeface="Verdana"/>
              </a:rPr>
              <a:t>processes,</a:t>
            </a:r>
            <a:r>
              <a:rPr sz="1950" spc="60" dirty="0">
                <a:solidFill>
                  <a:srgbClr val="FFFFFF"/>
                </a:solidFill>
                <a:latin typeface="Verdana"/>
                <a:cs typeface="Verdana"/>
              </a:rPr>
              <a:t> </a:t>
            </a:r>
            <a:r>
              <a:rPr sz="1950" dirty="0">
                <a:solidFill>
                  <a:srgbClr val="FFFFFF"/>
                </a:solidFill>
                <a:latin typeface="Verdana"/>
                <a:cs typeface="Verdana"/>
              </a:rPr>
              <a:t>chatbots</a:t>
            </a:r>
            <a:r>
              <a:rPr sz="1950" spc="55" dirty="0">
                <a:solidFill>
                  <a:srgbClr val="FFFFFF"/>
                </a:solidFill>
                <a:latin typeface="Verdana"/>
                <a:cs typeface="Verdana"/>
              </a:rPr>
              <a:t> </a:t>
            </a:r>
            <a:r>
              <a:rPr sz="1950" spc="25" dirty="0">
                <a:solidFill>
                  <a:srgbClr val="FFFFFF"/>
                </a:solidFill>
                <a:latin typeface="Verdana"/>
                <a:cs typeface="Verdana"/>
              </a:rPr>
              <a:t>can </a:t>
            </a:r>
            <a:r>
              <a:rPr sz="1950" spc="45" dirty="0">
                <a:solidFill>
                  <a:srgbClr val="FFFFFF"/>
                </a:solidFill>
                <a:latin typeface="Verdana"/>
                <a:cs typeface="Verdana"/>
              </a:rPr>
              <a:t>enhance</a:t>
            </a:r>
            <a:r>
              <a:rPr sz="1950" spc="-145" dirty="0">
                <a:solidFill>
                  <a:srgbClr val="FFFFFF"/>
                </a:solidFill>
                <a:latin typeface="Verdana"/>
                <a:cs typeface="Verdana"/>
              </a:rPr>
              <a:t> </a:t>
            </a:r>
            <a:r>
              <a:rPr sz="1950" b="1" spc="-30" dirty="0">
                <a:solidFill>
                  <a:srgbClr val="FFFFFF"/>
                </a:solidFill>
                <a:latin typeface="Verdana"/>
                <a:cs typeface="Verdana"/>
              </a:rPr>
              <a:t>patient</a:t>
            </a:r>
            <a:r>
              <a:rPr sz="1950" b="1" spc="-65" dirty="0">
                <a:solidFill>
                  <a:srgbClr val="FFFFFF"/>
                </a:solidFill>
                <a:latin typeface="Verdana"/>
                <a:cs typeface="Verdana"/>
              </a:rPr>
              <a:t> </a:t>
            </a:r>
            <a:r>
              <a:rPr sz="1950" b="1" spc="-50" dirty="0">
                <a:solidFill>
                  <a:srgbClr val="FFFFFF"/>
                </a:solidFill>
                <a:latin typeface="Verdana"/>
                <a:cs typeface="Verdana"/>
              </a:rPr>
              <a:t>satisfaction</a:t>
            </a:r>
            <a:r>
              <a:rPr sz="1950" b="1" spc="-120" dirty="0">
                <a:solidFill>
                  <a:srgbClr val="FFFFFF"/>
                </a:solidFill>
                <a:latin typeface="Verdana"/>
                <a:cs typeface="Verdana"/>
              </a:rPr>
              <a:t> </a:t>
            </a:r>
            <a:r>
              <a:rPr sz="1950" spc="60" dirty="0">
                <a:solidFill>
                  <a:srgbClr val="FFFFFF"/>
                </a:solidFill>
                <a:latin typeface="Verdana"/>
                <a:cs typeface="Verdana"/>
              </a:rPr>
              <a:t>and</a:t>
            </a:r>
            <a:r>
              <a:rPr sz="1950" spc="-145" dirty="0">
                <a:solidFill>
                  <a:srgbClr val="FFFFFF"/>
                </a:solidFill>
                <a:latin typeface="Verdana"/>
                <a:cs typeface="Verdana"/>
              </a:rPr>
              <a:t> </a:t>
            </a:r>
            <a:r>
              <a:rPr sz="1950" spc="-10" dirty="0">
                <a:solidFill>
                  <a:srgbClr val="FFFFFF"/>
                </a:solidFill>
                <a:latin typeface="Verdana"/>
                <a:cs typeface="Verdana"/>
              </a:rPr>
              <a:t>allow </a:t>
            </a:r>
            <a:r>
              <a:rPr sz="1950" dirty="0">
                <a:solidFill>
                  <a:srgbClr val="FFFFFF"/>
                </a:solidFill>
                <a:latin typeface="Verdana"/>
                <a:cs typeface="Verdana"/>
              </a:rPr>
              <a:t>healthcare</a:t>
            </a:r>
            <a:r>
              <a:rPr sz="1950" spc="-90" dirty="0">
                <a:solidFill>
                  <a:srgbClr val="FFFFFF"/>
                </a:solidFill>
                <a:latin typeface="Verdana"/>
                <a:cs typeface="Verdana"/>
              </a:rPr>
              <a:t> </a:t>
            </a:r>
            <a:r>
              <a:rPr sz="1950" spc="-10" dirty="0">
                <a:solidFill>
                  <a:srgbClr val="FFFFFF"/>
                </a:solidFill>
                <a:latin typeface="Verdana"/>
                <a:cs typeface="Verdana"/>
              </a:rPr>
              <a:t>providers</a:t>
            </a:r>
            <a:r>
              <a:rPr sz="1950" spc="-90" dirty="0">
                <a:solidFill>
                  <a:srgbClr val="FFFFFF"/>
                </a:solidFill>
                <a:latin typeface="Verdana"/>
                <a:cs typeface="Verdana"/>
              </a:rPr>
              <a:t> </a:t>
            </a:r>
            <a:r>
              <a:rPr sz="1950" dirty="0">
                <a:solidFill>
                  <a:srgbClr val="FFFFFF"/>
                </a:solidFill>
                <a:latin typeface="Verdana"/>
                <a:cs typeface="Verdana"/>
              </a:rPr>
              <a:t>to</a:t>
            </a:r>
            <a:r>
              <a:rPr sz="1950" spc="-85" dirty="0">
                <a:solidFill>
                  <a:srgbClr val="FFFFFF"/>
                </a:solidFill>
                <a:latin typeface="Verdana"/>
                <a:cs typeface="Verdana"/>
              </a:rPr>
              <a:t> </a:t>
            </a:r>
            <a:r>
              <a:rPr sz="1950" dirty="0">
                <a:solidFill>
                  <a:srgbClr val="FFFFFF"/>
                </a:solidFill>
                <a:latin typeface="Verdana"/>
                <a:cs typeface="Verdana"/>
              </a:rPr>
              <a:t>focus</a:t>
            </a:r>
            <a:r>
              <a:rPr sz="1950" spc="-90" dirty="0">
                <a:solidFill>
                  <a:srgbClr val="FFFFFF"/>
                </a:solidFill>
                <a:latin typeface="Verdana"/>
                <a:cs typeface="Verdana"/>
              </a:rPr>
              <a:t> </a:t>
            </a:r>
            <a:r>
              <a:rPr sz="1950" spc="60" dirty="0">
                <a:solidFill>
                  <a:srgbClr val="FFFFFF"/>
                </a:solidFill>
                <a:latin typeface="Verdana"/>
                <a:cs typeface="Verdana"/>
              </a:rPr>
              <a:t>on</a:t>
            </a:r>
            <a:r>
              <a:rPr sz="1950" spc="-90" dirty="0">
                <a:solidFill>
                  <a:srgbClr val="FFFFFF"/>
                </a:solidFill>
                <a:latin typeface="Verdana"/>
                <a:cs typeface="Verdana"/>
              </a:rPr>
              <a:t> </a:t>
            </a:r>
            <a:r>
              <a:rPr sz="1950" b="1" spc="-10" dirty="0">
                <a:solidFill>
                  <a:srgbClr val="FFFFFF"/>
                </a:solidFill>
                <a:latin typeface="Verdana"/>
                <a:cs typeface="Verdana"/>
              </a:rPr>
              <a:t>critical tasks</a:t>
            </a:r>
            <a:r>
              <a:rPr sz="1950" spc="-10" dirty="0">
                <a:solidFill>
                  <a:srgbClr val="FFFFFF"/>
                </a:solidFill>
                <a:latin typeface="Verdana"/>
                <a:cs typeface="Verdana"/>
              </a:rPr>
              <a:t>.</a:t>
            </a:r>
            <a:endParaRPr sz="1950">
              <a:latin typeface="Verdana"/>
              <a:cs typeface="Verdana"/>
            </a:endParaRPr>
          </a:p>
        </p:txBody>
      </p:sp>
      <p:grpSp>
        <p:nvGrpSpPr>
          <p:cNvPr id="5" name="object 5"/>
          <p:cNvGrpSpPr/>
          <p:nvPr/>
        </p:nvGrpSpPr>
        <p:grpSpPr>
          <a:xfrm>
            <a:off x="1968614" y="711327"/>
            <a:ext cx="14575790" cy="8023225"/>
            <a:chOff x="1968614" y="711327"/>
            <a:chExt cx="14575790" cy="8023225"/>
          </a:xfrm>
        </p:grpSpPr>
        <p:sp>
          <p:nvSpPr>
            <p:cNvPr id="6" name="object 6"/>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object 7"/>
            <p:cNvPicPr/>
            <p:nvPr/>
          </p:nvPicPr>
          <p:blipFill>
            <a:blip r:embed="rId3" cstate="print"/>
            <a:stretch>
              <a:fillRect/>
            </a:stretch>
          </p:blipFill>
          <p:spPr>
            <a:xfrm>
              <a:off x="9876688" y="2638234"/>
              <a:ext cx="6667500" cy="6095999"/>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8000" cy="10286973"/>
          </a:xfrm>
          <a:prstGeom prst="rect">
            <a:avLst/>
          </a:prstGeom>
        </p:spPr>
      </p:pic>
      <p:sp>
        <p:nvSpPr>
          <p:cNvPr id="3" name="object 3"/>
          <p:cNvSpPr txBox="1"/>
          <p:nvPr/>
        </p:nvSpPr>
        <p:spPr>
          <a:xfrm>
            <a:off x="1954845" y="3162275"/>
            <a:ext cx="6340475" cy="2181860"/>
          </a:xfrm>
          <a:prstGeom prst="rect">
            <a:avLst/>
          </a:prstGeom>
        </p:spPr>
        <p:txBody>
          <a:bodyPr vert="horz" wrap="square" lIns="0" tIns="12700" rIns="0" bIns="0" rtlCol="0">
            <a:spAutoFit/>
          </a:bodyPr>
          <a:lstStyle/>
          <a:p>
            <a:pPr marL="12700" marR="5080">
              <a:lnSpc>
                <a:spcPct val="101000"/>
              </a:lnSpc>
              <a:spcBef>
                <a:spcPts val="100"/>
              </a:spcBef>
            </a:pPr>
            <a:r>
              <a:rPr sz="2000" dirty="0">
                <a:solidFill>
                  <a:srgbClr val="FFFFFF"/>
                </a:solidFill>
                <a:latin typeface="Verdana"/>
                <a:cs typeface="Verdana"/>
              </a:rPr>
              <a:t>Successful</a:t>
            </a:r>
            <a:r>
              <a:rPr sz="2000" spc="-120" dirty="0">
                <a:solidFill>
                  <a:srgbClr val="FFFFFF"/>
                </a:solidFill>
                <a:latin typeface="Verdana"/>
                <a:cs typeface="Verdana"/>
              </a:rPr>
              <a:t> </a:t>
            </a:r>
            <a:r>
              <a:rPr sz="2000" spc="55" dirty="0">
                <a:solidFill>
                  <a:srgbClr val="FFFFFF"/>
                </a:solidFill>
                <a:latin typeface="Verdana"/>
                <a:cs typeface="Verdana"/>
              </a:rPr>
              <a:t>chatbot</a:t>
            </a:r>
            <a:r>
              <a:rPr sz="2000" spc="-114" dirty="0">
                <a:solidFill>
                  <a:srgbClr val="FFFFFF"/>
                </a:solidFill>
                <a:latin typeface="Verdana"/>
                <a:cs typeface="Verdana"/>
              </a:rPr>
              <a:t> </a:t>
            </a:r>
            <a:r>
              <a:rPr sz="2000" spc="55" dirty="0">
                <a:solidFill>
                  <a:srgbClr val="FFFFFF"/>
                </a:solidFill>
                <a:latin typeface="Verdana"/>
                <a:cs typeface="Verdana"/>
              </a:rPr>
              <a:t>implementation</a:t>
            </a:r>
            <a:r>
              <a:rPr sz="2000" spc="-114" dirty="0">
                <a:solidFill>
                  <a:srgbClr val="FFFFFF"/>
                </a:solidFill>
                <a:latin typeface="Verdana"/>
                <a:cs typeface="Verdana"/>
              </a:rPr>
              <a:t> </a:t>
            </a:r>
            <a:r>
              <a:rPr sz="2000" dirty="0">
                <a:solidFill>
                  <a:srgbClr val="FFFFFF"/>
                </a:solidFill>
                <a:latin typeface="Verdana"/>
                <a:cs typeface="Verdana"/>
              </a:rPr>
              <a:t>requires</a:t>
            </a:r>
            <a:r>
              <a:rPr sz="2000" spc="-120" dirty="0">
                <a:solidFill>
                  <a:srgbClr val="FFFFFF"/>
                </a:solidFill>
                <a:latin typeface="Verdana"/>
                <a:cs typeface="Verdana"/>
              </a:rPr>
              <a:t> </a:t>
            </a:r>
            <a:r>
              <a:rPr sz="2000" spc="-50" dirty="0">
                <a:solidFill>
                  <a:srgbClr val="FFFFFF"/>
                </a:solidFill>
                <a:latin typeface="Verdana"/>
                <a:cs typeface="Verdana"/>
              </a:rPr>
              <a:t>a </a:t>
            </a:r>
            <a:r>
              <a:rPr sz="2000" spc="-10" dirty="0">
                <a:solidFill>
                  <a:srgbClr val="FFFFFF"/>
                </a:solidFill>
                <a:latin typeface="Verdana"/>
                <a:cs typeface="Verdana"/>
              </a:rPr>
              <a:t>clear</a:t>
            </a:r>
            <a:r>
              <a:rPr sz="2000" spc="-80" dirty="0">
                <a:solidFill>
                  <a:srgbClr val="FFFFFF"/>
                </a:solidFill>
                <a:latin typeface="Verdana"/>
                <a:cs typeface="Verdana"/>
              </a:rPr>
              <a:t> </a:t>
            </a:r>
            <a:r>
              <a:rPr sz="2000" b="1" spc="-95" dirty="0">
                <a:solidFill>
                  <a:srgbClr val="FFFFFF"/>
                </a:solidFill>
                <a:latin typeface="Verdana"/>
                <a:cs typeface="Verdana"/>
              </a:rPr>
              <a:t>strategy</a:t>
            </a:r>
            <a:r>
              <a:rPr sz="2000" spc="-95" dirty="0">
                <a:solidFill>
                  <a:srgbClr val="FFFFFF"/>
                </a:solidFill>
                <a:latin typeface="Verdana"/>
                <a:cs typeface="Verdana"/>
              </a:rPr>
              <a:t>.</a:t>
            </a:r>
            <a:r>
              <a:rPr sz="2000" spc="-80" dirty="0">
                <a:solidFill>
                  <a:srgbClr val="FFFFFF"/>
                </a:solidFill>
                <a:latin typeface="Verdana"/>
                <a:cs typeface="Verdana"/>
              </a:rPr>
              <a:t> </a:t>
            </a:r>
            <a:r>
              <a:rPr sz="2000" spc="-40" dirty="0">
                <a:solidFill>
                  <a:srgbClr val="FFFFFF"/>
                </a:solidFill>
                <a:latin typeface="Verdana"/>
                <a:cs typeface="Verdana"/>
              </a:rPr>
              <a:t>Key</a:t>
            </a:r>
            <a:r>
              <a:rPr sz="2000" spc="-80" dirty="0">
                <a:solidFill>
                  <a:srgbClr val="FFFFFF"/>
                </a:solidFill>
                <a:latin typeface="Verdana"/>
                <a:cs typeface="Verdana"/>
              </a:rPr>
              <a:t> </a:t>
            </a:r>
            <a:r>
              <a:rPr sz="2000" dirty="0">
                <a:solidFill>
                  <a:srgbClr val="FFFFFF"/>
                </a:solidFill>
                <a:latin typeface="Verdana"/>
                <a:cs typeface="Verdana"/>
              </a:rPr>
              <a:t>steps</a:t>
            </a:r>
            <a:r>
              <a:rPr sz="2000" spc="-80" dirty="0">
                <a:solidFill>
                  <a:srgbClr val="FFFFFF"/>
                </a:solidFill>
                <a:latin typeface="Verdana"/>
                <a:cs typeface="Verdana"/>
              </a:rPr>
              <a:t> </a:t>
            </a:r>
            <a:r>
              <a:rPr sz="2000" spc="55" dirty="0">
                <a:solidFill>
                  <a:srgbClr val="FFFFFF"/>
                </a:solidFill>
                <a:latin typeface="Verdana"/>
                <a:cs typeface="Verdana"/>
              </a:rPr>
              <a:t>include</a:t>
            </a:r>
            <a:r>
              <a:rPr sz="2000" spc="-80" dirty="0">
                <a:solidFill>
                  <a:srgbClr val="FFFFFF"/>
                </a:solidFill>
                <a:latin typeface="Verdana"/>
                <a:cs typeface="Verdana"/>
              </a:rPr>
              <a:t> </a:t>
            </a:r>
            <a:r>
              <a:rPr sz="2000" dirty="0">
                <a:solidFill>
                  <a:srgbClr val="FFFFFF"/>
                </a:solidFill>
                <a:latin typeface="Verdana"/>
                <a:cs typeface="Verdana"/>
              </a:rPr>
              <a:t>identifying</a:t>
            </a:r>
            <a:r>
              <a:rPr sz="2000" spc="-80" dirty="0">
                <a:solidFill>
                  <a:srgbClr val="FFFFFF"/>
                </a:solidFill>
                <a:latin typeface="Verdana"/>
                <a:cs typeface="Verdana"/>
              </a:rPr>
              <a:t> </a:t>
            </a:r>
            <a:r>
              <a:rPr sz="2000" b="1" spc="-20" dirty="0">
                <a:solidFill>
                  <a:srgbClr val="FFFFFF"/>
                </a:solidFill>
                <a:latin typeface="Verdana"/>
                <a:cs typeface="Verdana"/>
              </a:rPr>
              <a:t>user </a:t>
            </a:r>
            <a:r>
              <a:rPr sz="2000" b="1" spc="-85" dirty="0">
                <a:solidFill>
                  <a:srgbClr val="FFFFFF"/>
                </a:solidFill>
                <a:latin typeface="Verdana"/>
                <a:cs typeface="Verdana"/>
              </a:rPr>
              <a:t>needs</a:t>
            </a:r>
            <a:r>
              <a:rPr sz="2000" spc="-85" dirty="0">
                <a:solidFill>
                  <a:srgbClr val="FFFFFF"/>
                </a:solidFill>
                <a:latin typeface="Verdana"/>
                <a:cs typeface="Verdana"/>
              </a:rPr>
              <a:t>,</a:t>
            </a:r>
            <a:r>
              <a:rPr sz="2000" spc="-40" dirty="0">
                <a:solidFill>
                  <a:srgbClr val="FFFFFF"/>
                </a:solidFill>
                <a:latin typeface="Verdana"/>
                <a:cs typeface="Verdana"/>
              </a:rPr>
              <a:t> </a:t>
            </a:r>
            <a:r>
              <a:rPr sz="2000" dirty="0">
                <a:solidFill>
                  <a:srgbClr val="FFFFFF"/>
                </a:solidFill>
                <a:latin typeface="Verdana"/>
                <a:cs typeface="Verdana"/>
              </a:rPr>
              <a:t>selecting</a:t>
            </a:r>
            <a:r>
              <a:rPr sz="2000" spc="-35" dirty="0">
                <a:solidFill>
                  <a:srgbClr val="FFFFFF"/>
                </a:solidFill>
                <a:latin typeface="Verdana"/>
                <a:cs typeface="Verdana"/>
              </a:rPr>
              <a:t> </a:t>
            </a:r>
            <a:r>
              <a:rPr sz="2000" spc="50" dirty="0">
                <a:solidFill>
                  <a:srgbClr val="FFFFFF"/>
                </a:solidFill>
                <a:latin typeface="Verdana"/>
                <a:cs typeface="Verdana"/>
              </a:rPr>
              <a:t>the</a:t>
            </a:r>
            <a:r>
              <a:rPr sz="2000" spc="-40" dirty="0">
                <a:solidFill>
                  <a:srgbClr val="FFFFFF"/>
                </a:solidFill>
                <a:latin typeface="Verdana"/>
                <a:cs typeface="Verdana"/>
              </a:rPr>
              <a:t> </a:t>
            </a:r>
            <a:r>
              <a:rPr sz="2000" dirty="0">
                <a:solidFill>
                  <a:srgbClr val="FFFFFF"/>
                </a:solidFill>
                <a:latin typeface="Verdana"/>
                <a:cs typeface="Verdana"/>
              </a:rPr>
              <a:t>right</a:t>
            </a:r>
            <a:r>
              <a:rPr sz="2000" spc="-35" dirty="0">
                <a:solidFill>
                  <a:srgbClr val="FFFFFF"/>
                </a:solidFill>
                <a:latin typeface="Verdana"/>
                <a:cs typeface="Verdana"/>
              </a:rPr>
              <a:t> </a:t>
            </a:r>
            <a:r>
              <a:rPr sz="2000" dirty="0">
                <a:solidFill>
                  <a:srgbClr val="FFFFFF"/>
                </a:solidFill>
                <a:latin typeface="Verdana"/>
                <a:cs typeface="Verdana"/>
              </a:rPr>
              <a:t>technology,</a:t>
            </a:r>
            <a:r>
              <a:rPr sz="2000" spc="-35" dirty="0">
                <a:solidFill>
                  <a:srgbClr val="FFFFFF"/>
                </a:solidFill>
                <a:latin typeface="Verdana"/>
                <a:cs typeface="Verdana"/>
              </a:rPr>
              <a:t> </a:t>
            </a:r>
            <a:r>
              <a:rPr sz="2000" spc="45" dirty="0">
                <a:solidFill>
                  <a:srgbClr val="FFFFFF"/>
                </a:solidFill>
                <a:latin typeface="Verdana"/>
                <a:cs typeface="Verdana"/>
              </a:rPr>
              <a:t>and </a:t>
            </a:r>
            <a:r>
              <a:rPr sz="2000" dirty="0">
                <a:solidFill>
                  <a:srgbClr val="FFFFFF"/>
                </a:solidFill>
                <a:latin typeface="Verdana"/>
                <a:cs typeface="Verdana"/>
              </a:rPr>
              <a:t>ensuring</a:t>
            </a:r>
            <a:r>
              <a:rPr sz="2000" spc="-70" dirty="0">
                <a:solidFill>
                  <a:srgbClr val="FFFFFF"/>
                </a:solidFill>
                <a:latin typeface="Verdana"/>
                <a:cs typeface="Verdana"/>
              </a:rPr>
              <a:t> </a:t>
            </a:r>
            <a:r>
              <a:rPr sz="2000" b="1" spc="-50" dirty="0">
                <a:solidFill>
                  <a:srgbClr val="FFFFFF"/>
                </a:solidFill>
                <a:latin typeface="Verdana"/>
                <a:cs typeface="Verdana"/>
              </a:rPr>
              <a:t>integration</a:t>
            </a:r>
            <a:r>
              <a:rPr sz="2000" b="1" spc="-40" dirty="0">
                <a:solidFill>
                  <a:srgbClr val="FFFFFF"/>
                </a:solidFill>
                <a:latin typeface="Verdana"/>
                <a:cs typeface="Verdana"/>
              </a:rPr>
              <a:t> </a:t>
            </a:r>
            <a:r>
              <a:rPr sz="2000" spc="60" dirty="0">
                <a:solidFill>
                  <a:srgbClr val="FFFFFF"/>
                </a:solidFill>
                <a:latin typeface="Verdana"/>
                <a:cs typeface="Verdana"/>
              </a:rPr>
              <a:t>with</a:t>
            </a:r>
            <a:r>
              <a:rPr sz="2000" spc="-65" dirty="0">
                <a:solidFill>
                  <a:srgbClr val="FFFFFF"/>
                </a:solidFill>
                <a:latin typeface="Verdana"/>
                <a:cs typeface="Verdana"/>
              </a:rPr>
              <a:t> </a:t>
            </a:r>
            <a:r>
              <a:rPr sz="2000" dirty="0">
                <a:solidFill>
                  <a:srgbClr val="FFFFFF"/>
                </a:solidFill>
                <a:latin typeface="Verdana"/>
                <a:cs typeface="Verdana"/>
              </a:rPr>
              <a:t>existing</a:t>
            </a:r>
            <a:r>
              <a:rPr sz="2000" spc="-65" dirty="0">
                <a:solidFill>
                  <a:srgbClr val="FFFFFF"/>
                </a:solidFill>
                <a:latin typeface="Verdana"/>
                <a:cs typeface="Verdana"/>
              </a:rPr>
              <a:t> </a:t>
            </a:r>
            <a:r>
              <a:rPr sz="2000" spc="-10" dirty="0">
                <a:solidFill>
                  <a:srgbClr val="FFFFFF"/>
                </a:solidFill>
                <a:latin typeface="Verdana"/>
                <a:cs typeface="Verdana"/>
              </a:rPr>
              <a:t>systems.</a:t>
            </a:r>
            <a:endParaRPr sz="2000">
              <a:latin typeface="Verdana"/>
              <a:cs typeface="Verdana"/>
            </a:endParaRPr>
          </a:p>
          <a:p>
            <a:pPr marL="12700" marR="5715" algn="just">
              <a:lnSpc>
                <a:spcPct val="100000"/>
              </a:lnSpc>
              <a:spcBef>
                <a:spcPts val="75"/>
              </a:spcBef>
            </a:pPr>
            <a:r>
              <a:rPr sz="2000" dirty="0">
                <a:solidFill>
                  <a:srgbClr val="FFFFFF"/>
                </a:solidFill>
                <a:latin typeface="Verdana"/>
                <a:cs typeface="Verdana"/>
              </a:rPr>
              <a:t>Continuous</a:t>
            </a:r>
            <a:r>
              <a:rPr sz="2000" spc="40" dirty="0">
                <a:solidFill>
                  <a:srgbClr val="FFFFFF"/>
                </a:solidFill>
                <a:latin typeface="Verdana"/>
                <a:cs typeface="Verdana"/>
              </a:rPr>
              <a:t> </a:t>
            </a:r>
            <a:r>
              <a:rPr sz="2000" b="1" spc="-40" dirty="0">
                <a:solidFill>
                  <a:srgbClr val="FFFFFF"/>
                </a:solidFill>
                <a:latin typeface="Verdana"/>
                <a:cs typeface="Verdana"/>
              </a:rPr>
              <a:t>monitoring</a:t>
            </a:r>
            <a:r>
              <a:rPr sz="2000" b="1" spc="65" dirty="0">
                <a:solidFill>
                  <a:srgbClr val="FFFFFF"/>
                </a:solidFill>
                <a:latin typeface="Verdana"/>
                <a:cs typeface="Verdana"/>
              </a:rPr>
              <a:t> </a:t>
            </a:r>
            <a:r>
              <a:rPr sz="2000" spc="70" dirty="0">
                <a:solidFill>
                  <a:srgbClr val="FFFFFF"/>
                </a:solidFill>
                <a:latin typeface="Verdana"/>
                <a:cs typeface="Verdana"/>
              </a:rPr>
              <a:t>and</a:t>
            </a:r>
            <a:r>
              <a:rPr sz="2000" spc="45" dirty="0">
                <a:solidFill>
                  <a:srgbClr val="FFFFFF"/>
                </a:solidFill>
                <a:latin typeface="Verdana"/>
                <a:cs typeface="Verdana"/>
              </a:rPr>
              <a:t> </a:t>
            </a:r>
            <a:r>
              <a:rPr sz="2000" dirty="0">
                <a:solidFill>
                  <a:srgbClr val="FFFFFF"/>
                </a:solidFill>
                <a:latin typeface="Verdana"/>
                <a:cs typeface="Verdana"/>
              </a:rPr>
              <a:t>feedback</a:t>
            </a:r>
            <a:r>
              <a:rPr sz="2000" spc="40" dirty="0">
                <a:solidFill>
                  <a:srgbClr val="FFFFFF"/>
                </a:solidFill>
                <a:latin typeface="Verdana"/>
                <a:cs typeface="Verdana"/>
              </a:rPr>
              <a:t> </a:t>
            </a:r>
            <a:r>
              <a:rPr sz="2000" spc="-10" dirty="0">
                <a:solidFill>
                  <a:srgbClr val="FFFFFF"/>
                </a:solidFill>
                <a:latin typeface="Verdana"/>
                <a:cs typeface="Verdana"/>
              </a:rPr>
              <a:t>collection </a:t>
            </a:r>
            <a:r>
              <a:rPr sz="2000" spc="-40" dirty="0">
                <a:solidFill>
                  <a:srgbClr val="FFFFFF"/>
                </a:solidFill>
                <a:latin typeface="Verdana"/>
                <a:cs typeface="Verdana"/>
              </a:rPr>
              <a:t>are</a:t>
            </a:r>
            <a:r>
              <a:rPr sz="2000" spc="-135" dirty="0">
                <a:solidFill>
                  <a:srgbClr val="FFFFFF"/>
                </a:solidFill>
                <a:latin typeface="Verdana"/>
                <a:cs typeface="Verdana"/>
              </a:rPr>
              <a:t> </a:t>
            </a:r>
            <a:r>
              <a:rPr sz="2000" dirty="0">
                <a:solidFill>
                  <a:srgbClr val="FFFFFF"/>
                </a:solidFill>
                <a:latin typeface="Verdana"/>
                <a:cs typeface="Verdana"/>
              </a:rPr>
              <a:t>essential</a:t>
            </a:r>
            <a:r>
              <a:rPr sz="2000" spc="-135" dirty="0">
                <a:solidFill>
                  <a:srgbClr val="FFFFFF"/>
                </a:solidFill>
                <a:latin typeface="Verdana"/>
                <a:cs typeface="Verdana"/>
              </a:rPr>
              <a:t> </a:t>
            </a:r>
            <a:r>
              <a:rPr sz="2000" spc="-20" dirty="0">
                <a:solidFill>
                  <a:srgbClr val="FFFFFF"/>
                </a:solidFill>
                <a:latin typeface="Verdana"/>
                <a:cs typeface="Verdana"/>
              </a:rPr>
              <a:t>for</a:t>
            </a:r>
            <a:r>
              <a:rPr sz="2000" spc="-135" dirty="0">
                <a:solidFill>
                  <a:srgbClr val="FFFFFF"/>
                </a:solidFill>
                <a:latin typeface="Verdana"/>
                <a:cs typeface="Verdana"/>
              </a:rPr>
              <a:t> </a:t>
            </a:r>
            <a:r>
              <a:rPr sz="2000" spc="60" dirty="0">
                <a:solidFill>
                  <a:srgbClr val="FFFFFF"/>
                </a:solidFill>
                <a:latin typeface="Verdana"/>
                <a:cs typeface="Verdana"/>
              </a:rPr>
              <a:t>optimizing</a:t>
            </a:r>
            <a:r>
              <a:rPr sz="2000" spc="-135" dirty="0">
                <a:solidFill>
                  <a:srgbClr val="FFFFFF"/>
                </a:solidFill>
                <a:latin typeface="Verdana"/>
                <a:cs typeface="Verdana"/>
              </a:rPr>
              <a:t> </a:t>
            </a:r>
            <a:r>
              <a:rPr sz="2000" spc="55" dirty="0">
                <a:solidFill>
                  <a:srgbClr val="FFFFFF"/>
                </a:solidFill>
                <a:latin typeface="Verdana"/>
                <a:cs typeface="Verdana"/>
              </a:rPr>
              <a:t>chatbot</a:t>
            </a:r>
            <a:r>
              <a:rPr sz="2000" spc="-135" dirty="0">
                <a:solidFill>
                  <a:srgbClr val="FFFFFF"/>
                </a:solidFill>
                <a:latin typeface="Verdana"/>
                <a:cs typeface="Verdana"/>
              </a:rPr>
              <a:t> </a:t>
            </a:r>
            <a:r>
              <a:rPr sz="2000" spc="-10" dirty="0">
                <a:solidFill>
                  <a:srgbClr val="FFFFFF"/>
                </a:solidFill>
                <a:latin typeface="Verdana"/>
                <a:cs typeface="Verdana"/>
              </a:rPr>
              <a:t>performance </a:t>
            </a:r>
            <a:r>
              <a:rPr sz="2000" spc="70" dirty="0">
                <a:solidFill>
                  <a:srgbClr val="FFFFFF"/>
                </a:solidFill>
                <a:latin typeface="Verdana"/>
                <a:cs typeface="Verdana"/>
              </a:rPr>
              <a:t>and</a:t>
            </a:r>
            <a:r>
              <a:rPr sz="2000" spc="-150" dirty="0">
                <a:solidFill>
                  <a:srgbClr val="FFFFFF"/>
                </a:solidFill>
                <a:latin typeface="Verdana"/>
                <a:cs typeface="Verdana"/>
              </a:rPr>
              <a:t> </a:t>
            </a:r>
            <a:r>
              <a:rPr sz="2000" dirty="0">
                <a:solidFill>
                  <a:srgbClr val="FFFFFF"/>
                </a:solidFill>
                <a:latin typeface="Verdana"/>
                <a:cs typeface="Verdana"/>
              </a:rPr>
              <a:t>user</a:t>
            </a:r>
            <a:r>
              <a:rPr sz="2000" spc="-145" dirty="0">
                <a:solidFill>
                  <a:srgbClr val="FFFFFF"/>
                </a:solidFill>
                <a:latin typeface="Verdana"/>
                <a:cs typeface="Verdana"/>
              </a:rPr>
              <a:t> </a:t>
            </a:r>
            <a:r>
              <a:rPr sz="2000" spc="-10" dirty="0">
                <a:solidFill>
                  <a:srgbClr val="FFFFFF"/>
                </a:solidFill>
                <a:latin typeface="Verdana"/>
                <a:cs typeface="Verdana"/>
              </a:rPr>
              <a:t>experience.</a:t>
            </a:r>
            <a:endParaRPr sz="2000">
              <a:latin typeface="Verdana"/>
              <a:cs typeface="Verdana"/>
            </a:endParaRPr>
          </a:p>
        </p:txBody>
      </p:sp>
      <p:sp>
        <p:nvSpPr>
          <p:cNvPr id="4" name="object 4"/>
          <p:cNvSpPr txBox="1">
            <a:spLocks noGrp="1"/>
          </p:cNvSpPr>
          <p:nvPr>
            <p:ph type="title"/>
          </p:nvPr>
        </p:nvSpPr>
        <p:spPr>
          <a:xfrm>
            <a:off x="1955914" y="1115365"/>
            <a:ext cx="5282565" cy="1481455"/>
          </a:xfrm>
          <a:prstGeom prst="rect">
            <a:avLst/>
          </a:prstGeom>
        </p:spPr>
        <p:txBody>
          <a:bodyPr vert="horz" wrap="square" lIns="0" tIns="33020" rIns="0" bIns="0" rtlCol="0">
            <a:spAutoFit/>
          </a:bodyPr>
          <a:lstStyle/>
          <a:p>
            <a:pPr marL="12700" marR="5080">
              <a:lnSpc>
                <a:spcPts val="5700"/>
              </a:lnSpc>
              <a:spcBef>
                <a:spcPts val="260"/>
              </a:spcBef>
            </a:pPr>
            <a:r>
              <a:rPr sz="4800" spc="-155" dirty="0">
                <a:solidFill>
                  <a:srgbClr val="FFAB40"/>
                </a:solidFill>
                <a:latin typeface="Verdana"/>
                <a:cs typeface="Verdana"/>
              </a:rPr>
              <a:t>Implementation </a:t>
            </a:r>
            <a:r>
              <a:rPr sz="4800" spc="-80" dirty="0">
                <a:solidFill>
                  <a:srgbClr val="FFAB40"/>
                </a:solidFill>
                <a:latin typeface="Verdana"/>
                <a:cs typeface="Verdana"/>
              </a:rPr>
              <a:t>Strategies</a:t>
            </a:r>
            <a:endParaRPr sz="4800">
              <a:latin typeface="Verdana"/>
              <a:cs typeface="Verdana"/>
            </a:endParaRPr>
          </a:p>
        </p:txBody>
      </p:sp>
      <p:grpSp>
        <p:nvGrpSpPr>
          <p:cNvPr id="5" name="object 5"/>
          <p:cNvGrpSpPr/>
          <p:nvPr/>
        </p:nvGrpSpPr>
        <p:grpSpPr>
          <a:xfrm>
            <a:off x="1968614" y="711327"/>
            <a:ext cx="13934440" cy="8661400"/>
            <a:chOff x="1968614" y="711327"/>
            <a:chExt cx="13934440" cy="8661400"/>
          </a:xfrm>
        </p:grpSpPr>
        <p:sp>
          <p:nvSpPr>
            <p:cNvPr id="6" name="object 6"/>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object 7"/>
            <p:cNvPicPr/>
            <p:nvPr/>
          </p:nvPicPr>
          <p:blipFill>
            <a:blip r:embed="rId3" cstate="print"/>
            <a:stretch>
              <a:fillRect/>
            </a:stretch>
          </p:blipFill>
          <p:spPr>
            <a:xfrm>
              <a:off x="10264228" y="914170"/>
              <a:ext cx="5638799" cy="8458197"/>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5914" y="1114361"/>
            <a:ext cx="6604634" cy="1283335"/>
          </a:xfrm>
          <a:prstGeom prst="rect">
            <a:avLst/>
          </a:prstGeom>
        </p:spPr>
        <p:txBody>
          <a:bodyPr vert="horz" wrap="square" lIns="0" tIns="12065" rIns="0" bIns="0" rtlCol="0">
            <a:spAutoFit/>
          </a:bodyPr>
          <a:lstStyle/>
          <a:p>
            <a:pPr marL="12700" marR="5080">
              <a:lnSpc>
                <a:spcPct val="100600"/>
              </a:lnSpc>
              <a:spcBef>
                <a:spcPts val="95"/>
              </a:spcBef>
            </a:pPr>
            <a:r>
              <a:rPr sz="4100" spc="180" dirty="0">
                <a:solidFill>
                  <a:srgbClr val="FFAB40"/>
                </a:solidFill>
              </a:rPr>
              <a:t>Case</a:t>
            </a:r>
            <a:r>
              <a:rPr sz="4100" dirty="0">
                <a:solidFill>
                  <a:srgbClr val="FFAB40"/>
                </a:solidFill>
              </a:rPr>
              <a:t> </a:t>
            </a:r>
            <a:r>
              <a:rPr sz="4100" spc="145" dirty="0">
                <a:solidFill>
                  <a:srgbClr val="FFAB40"/>
                </a:solidFill>
              </a:rPr>
              <a:t>Studies</a:t>
            </a:r>
            <a:r>
              <a:rPr sz="4100" dirty="0">
                <a:solidFill>
                  <a:srgbClr val="FFAB40"/>
                </a:solidFill>
              </a:rPr>
              <a:t> </a:t>
            </a:r>
            <a:r>
              <a:rPr sz="4100" spc="125" dirty="0">
                <a:solidFill>
                  <a:srgbClr val="FFAB40"/>
                </a:solidFill>
              </a:rPr>
              <a:t>of </a:t>
            </a:r>
            <a:r>
              <a:rPr sz="4100" spc="160" dirty="0">
                <a:solidFill>
                  <a:srgbClr val="FFAB40"/>
                </a:solidFill>
              </a:rPr>
              <a:t>Successful</a:t>
            </a:r>
            <a:r>
              <a:rPr sz="4100" spc="30" dirty="0">
                <a:solidFill>
                  <a:srgbClr val="FFAB40"/>
                </a:solidFill>
              </a:rPr>
              <a:t> </a:t>
            </a:r>
            <a:r>
              <a:rPr sz="4100" spc="190" dirty="0">
                <a:solidFill>
                  <a:srgbClr val="FFAB40"/>
                </a:solidFill>
              </a:rPr>
              <a:t>Chatbot</a:t>
            </a:r>
            <a:r>
              <a:rPr sz="4100" spc="35" dirty="0">
                <a:solidFill>
                  <a:srgbClr val="FFAB40"/>
                </a:solidFill>
              </a:rPr>
              <a:t> </a:t>
            </a:r>
            <a:r>
              <a:rPr sz="4100" spc="145" dirty="0">
                <a:solidFill>
                  <a:srgbClr val="FFAB40"/>
                </a:solidFill>
              </a:rPr>
              <a:t>Use</a:t>
            </a:r>
            <a:endParaRPr sz="4100"/>
          </a:p>
        </p:txBody>
      </p:sp>
      <p:sp>
        <p:nvSpPr>
          <p:cNvPr id="3" name="object 3"/>
          <p:cNvSpPr txBox="1"/>
          <p:nvPr/>
        </p:nvSpPr>
        <p:spPr>
          <a:xfrm>
            <a:off x="1954974" y="3240595"/>
            <a:ext cx="6232525" cy="2976880"/>
          </a:xfrm>
          <a:prstGeom prst="rect">
            <a:avLst/>
          </a:prstGeom>
        </p:spPr>
        <p:txBody>
          <a:bodyPr vert="horz" wrap="square" lIns="0" tIns="12700" rIns="0" bIns="0" rtlCol="0">
            <a:spAutoFit/>
          </a:bodyPr>
          <a:lstStyle/>
          <a:p>
            <a:pPr marL="12700" marR="5080">
              <a:lnSpc>
                <a:spcPct val="100800"/>
              </a:lnSpc>
              <a:spcBef>
                <a:spcPts val="100"/>
              </a:spcBef>
            </a:pPr>
            <a:r>
              <a:rPr sz="2400" spc="-75" dirty="0">
                <a:solidFill>
                  <a:srgbClr val="FFFFFF"/>
                </a:solidFill>
                <a:latin typeface="Verdana"/>
                <a:cs typeface="Verdana"/>
              </a:rPr>
              <a:t>Several </a:t>
            </a:r>
            <a:r>
              <a:rPr sz="2400" dirty="0">
                <a:solidFill>
                  <a:srgbClr val="FFFFFF"/>
                </a:solidFill>
                <a:latin typeface="Verdana"/>
                <a:cs typeface="Verdana"/>
              </a:rPr>
              <a:t>healthcare</a:t>
            </a:r>
            <a:r>
              <a:rPr sz="2400" spc="-75" dirty="0">
                <a:solidFill>
                  <a:srgbClr val="FFFFFF"/>
                </a:solidFill>
                <a:latin typeface="Verdana"/>
                <a:cs typeface="Verdana"/>
              </a:rPr>
              <a:t> </a:t>
            </a:r>
            <a:r>
              <a:rPr sz="2400" dirty="0">
                <a:solidFill>
                  <a:srgbClr val="FFFFFF"/>
                </a:solidFill>
                <a:latin typeface="Verdana"/>
                <a:cs typeface="Verdana"/>
              </a:rPr>
              <a:t>organizations</a:t>
            </a:r>
            <a:r>
              <a:rPr sz="2400" spc="-70" dirty="0">
                <a:solidFill>
                  <a:srgbClr val="FFFFFF"/>
                </a:solidFill>
                <a:latin typeface="Verdana"/>
                <a:cs typeface="Verdana"/>
              </a:rPr>
              <a:t> </a:t>
            </a:r>
            <a:r>
              <a:rPr sz="2400" spc="-20" dirty="0">
                <a:solidFill>
                  <a:srgbClr val="FFFFFF"/>
                </a:solidFill>
                <a:latin typeface="Verdana"/>
                <a:cs typeface="Verdana"/>
              </a:rPr>
              <a:t>have </a:t>
            </a:r>
            <a:r>
              <a:rPr sz="2400" spc="-10" dirty="0">
                <a:solidFill>
                  <a:srgbClr val="FFFFFF"/>
                </a:solidFill>
                <a:latin typeface="Verdana"/>
                <a:cs typeface="Verdana"/>
              </a:rPr>
              <a:t>successfully</a:t>
            </a:r>
            <a:r>
              <a:rPr sz="2400" spc="-175" dirty="0">
                <a:solidFill>
                  <a:srgbClr val="FFFFFF"/>
                </a:solidFill>
                <a:latin typeface="Verdana"/>
                <a:cs typeface="Verdana"/>
              </a:rPr>
              <a:t> </a:t>
            </a:r>
            <a:r>
              <a:rPr sz="2400" spc="75" dirty="0">
                <a:solidFill>
                  <a:srgbClr val="FFFFFF"/>
                </a:solidFill>
                <a:latin typeface="Verdana"/>
                <a:cs typeface="Verdana"/>
              </a:rPr>
              <a:t>implemented</a:t>
            </a:r>
            <a:r>
              <a:rPr sz="2400" spc="-175" dirty="0">
                <a:solidFill>
                  <a:srgbClr val="FFFFFF"/>
                </a:solidFill>
                <a:latin typeface="Verdana"/>
                <a:cs typeface="Verdana"/>
              </a:rPr>
              <a:t> </a:t>
            </a:r>
            <a:r>
              <a:rPr sz="2400" spc="-10" dirty="0">
                <a:solidFill>
                  <a:srgbClr val="FFFFFF"/>
                </a:solidFill>
                <a:latin typeface="Verdana"/>
                <a:cs typeface="Verdana"/>
              </a:rPr>
              <a:t>chatbots, </a:t>
            </a:r>
            <a:r>
              <a:rPr sz="2400" dirty="0">
                <a:solidFill>
                  <a:srgbClr val="FFFFFF"/>
                </a:solidFill>
                <a:latin typeface="Verdana"/>
                <a:cs typeface="Verdana"/>
              </a:rPr>
              <a:t>resulting</a:t>
            </a:r>
            <a:r>
              <a:rPr sz="2400" spc="-80" dirty="0">
                <a:solidFill>
                  <a:srgbClr val="FFFFFF"/>
                </a:solidFill>
                <a:latin typeface="Verdana"/>
                <a:cs typeface="Verdana"/>
              </a:rPr>
              <a:t> </a:t>
            </a:r>
            <a:r>
              <a:rPr sz="2400" dirty="0">
                <a:solidFill>
                  <a:srgbClr val="FFFFFF"/>
                </a:solidFill>
                <a:latin typeface="Verdana"/>
                <a:cs typeface="Verdana"/>
              </a:rPr>
              <a:t>in</a:t>
            </a:r>
            <a:r>
              <a:rPr sz="2400" spc="-75" dirty="0">
                <a:solidFill>
                  <a:srgbClr val="FFFFFF"/>
                </a:solidFill>
                <a:latin typeface="Verdana"/>
                <a:cs typeface="Verdana"/>
              </a:rPr>
              <a:t> </a:t>
            </a:r>
            <a:r>
              <a:rPr sz="2400" b="1" dirty="0">
                <a:solidFill>
                  <a:srgbClr val="FFFFFF"/>
                </a:solidFill>
                <a:latin typeface="Tahoma"/>
                <a:cs typeface="Tahoma"/>
              </a:rPr>
              <a:t>signifficant</a:t>
            </a:r>
            <a:r>
              <a:rPr sz="2400" b="1" spc="150" dirty="0">
                <a:solidFill>
                  <a:srgbClr val="FFFFFF"/>
                </a:solidFill>
                <a:latin typeface="Tahoma"/>
                <a:cs typeface="Tahoma"/>
              </a:rPr>
              <a:t> </a:t>
            </a:r>
            <a:r>
              <a:rPr sz="2400" b="1" spc="100" dirty="0">
                <a:solidFill>
                  <a:srgbClr val="FFFFFF"/>
                </a:solidFill>
                <a:latin typeface="Tahoma"/>
                <a:cs typeface="Tahoma"/>
              </a:rPr>
              <a:t>improvements </a:t>
            </a:r>
            <a:r>
              <a:rPr sz="2400" dirty="0">
                <a:solidFill>
                  <a:srgbClr val="FFFFFF"/>
                </a:solidFill>
                <a:latin typeface="Verdana"/>
                <a:cs typeface="Verdana"/>
              </a:rPr>
              <a:t>in</a:t>
            </a:r>
            <a:r>
              <a:rPr sz="2400" spc="-75" dirty="0">
                <a:solidFill>
                  <a:srgbClr val="FFFFFF"/>
                </a:solidFill>
                <a:latin typeface="Verdana"/>
                <a:cs typeface="Verdana"/>
              </a:rPr>
              <a:t> </a:t>
            </a:r>
            <a:r>
              <a:rPr sz="2400" dirty="0">
                <a:solidFill>
                  <a:srgbClr val="FFFFFF"/>
                </a:solidFill>
                <a:latin typeface="Verdana"/>
                <a:cs typeface="Verdana"/>
              </a:rPr>
              <a:t>claims</a:t>
            </a:r>
            <a:r>
              <a:rPr sz="2400" spc="-75" dirty="0">
                <a:solidFill>
                  <a:srgbClr val="FFFFFF"/>
                </a:solidFill>
                <a:latin typeface="Verdana"/>
                <a:cs typeface="Verdana"/>
              </a:rPr>
              <a:t> </a:t>
            </a:r>
            <a:r>
              <a:rPr sz="2400" dirty="0">
                <a:solidFill>
                  <a:srgbClr val="FFFFFF"/>
                </a:solidFill>
                <a:latin typeface="Verdana"/>
                <a:cs typeface="Verdana"/>
              </a:rPr>
              <a:t>processing</a:t>
            </a:r>
            <a:r>
              <a:rPr sz="2400" spc="-75" dirty="0">
                <a:solidFill>
                  <a:srgbClr val="FFFFFF"/>
                </a:solidFill>
                <a:latin typeface="Verdana"/>
                <a:cs typeface="Verdana"/>
              </a:rPr>
              <a:t> </a:t>
            </a:r>
            <a:r>
              <a:rPr sz="2400" spc="70" dirty="0">
                <a:solidFill>
                  <a:srgbClr val="FFFFFF"/>
                </a:solidFill>
                <a:latin typeface="Verdana"/>
                <a:cs typeface="Verdana"/>
              </a:rPr>
              <a:t>and</a:t>
            </a:r>
            <a:r>
              <a:rPr sz="2400" spc="-75" dirty="0">
                <a:solidFill>
                  <a:srgbClr val="FFFFFF"/>
                </a:solidFill>
                <a:latin typeface="Verdana"/>
                <a:cs typeface="Verdana"/>
              </a:rPr>
              <a:t> </a:t>
            </a:r>
            <a:r>
              <a:rPr sz="2400" spc="-10" dirty="0">
                <a:solidFill>
                  <a:srgbClr val="FFFFFF"/>
                </a:solidFill>
                <a:latin typeface="Verdana"/>
                <a:cs typeface="Verdana"/>
              </a:rPr>
              <a:t>patient </a:t>
            </a:r>
            <a:r>
              <a:rPr sz="2400" dirty="0">
                <a:solidFill>
                  <a:srgbClr val="FFFFFF"/>
                </a:solidFill>
                <a:latin typeface="Verdana"/>
                <a:cs typeface="Verdana"/>
              </a:rPr>
              <a:t>engagement.</a:t>
            </a:r>
            <a:r>
              <a:rPr sz="2400" spc="-65" dirty="0">
                <a:solidFill>
                  <a:srgbClr val="FFFFFF"/>
                </a:solidFill>
                <a:latin typeface="Verdana"/>
                <a:cs typeface="Verdana"/>
              </a:rPr>
              <a:t> </a:t>
            </a:r>
            <a:r>
              <a:rPr sz="2400" spc="-10" dirty="0">
                <a:solidFill>
                  <a:srgbClr val="FFFFFF"/>
                </a:solidFill>
                <a:latin typeface="Verdana"/>
                <a:cs typeface="Verdana"/>
              </a:rPr>
              <a:t>Case</a:t>
            </a:r>
            <a:r>
              <a:rPr sz="2400" spc="-65" dirty="0">
                <a:solidFill>
                  <a:srgbClr val="FFFFFF"/>
                </a:solidFill>
                <a:latin typeface="Verdana"/>
                <a:cs typeface="Verdana"/>
              </a:rPr>
              <a:t> </a:t>
            </a:r>
            <a:r>
              <a:rPr sz="2400" dirty="0">
                <a:solidFill>
                  <a:srgbClr val="FFFFFF"/>
                </a:solidFill>
                <a:latin typeface="Verdana"/>
                <a:cs typeface="Verdana"/>
              </a:rPr>
              <a:t>studies</a:t>
            </a:r>
            <a:r>
              <a:rPr sz="2400" spc="-65" dirty="0">
                <a:solidFill>
                  <a:srgbClr val="FFFFFF"/>
                </a:solidFill>
                <a:latin typeface="Verdana"/>
                <a:cs typeface="Verdana"/>
              </a:rPr>
              <a:t> </a:t>
            </a:r>
            <a:r>
              <a:rPr sz="2400" spc="60" dirty="0">
                <a:solidFill>
                  <a:srgbClr val="FFFFFF"/>
                </a:solidFill>
                <a:latin typeface="Verdana"/>
                <a:cs typeface="Verdana"/>
              </a:rPr>
              <a:t>highlight</a:t>
            </a:r>
            <a:r>
              <a:rPr sz="2400" spc="-65" dirty="0">
                <a:solidFill>
                  <a:srgbClr val="FFFFFF"/>
                </a:solidFill>
                <a:latin typeface="Verdana"/>
                <a:cs typeface="Verdana"/>
              </a:rPr>
              <a:t> </a:t>
            </a:r>
            <a:r>
              <a:rPr sz="2400" spc="25" dirty="0">
                <a:solidFill>
                  <a:srgbClr val="FFFFFF"/>
                </a:solidFill>
                <a:latin typeface="Verdana"/>
                <a:cs typeface="Verdana"/>
              </a:rPr>
              <a:t>the </a:t>
            </a:r>
            <a:r>
              <a:rPr sz="2400" b="1" dirty="0">
                <a:solidFill>
                  <a:srgbClr val="FFFFFF"/>
                </a:solidFill>
                <a:latin typeface="Tahoma"/>
                <a:cs typeface="Tahoma"/>
              </a:rPr>
              <a:t>effficiency</a:t>
            </a:r>
            <a:r>
              <a:rPr sz="2400" b="1" spc="90" dirty="0">
                <a:solidFill>
                  <a:srgbClr val="FFFFFF"/>
                </a:solidFill>
                <a:latin typeface="Tahoma"/>
                <a:cs typeface="Tahoma"/>
              </a:rPr>
              <a:t> </a:t>
            </a:r>
            <a:r>
              <a:rPr sz="2400" b="1" dirty="0">
                <a:solidFill>
                  <a:srgbClr val="FFFFFF"/>
                </a:solidFill>
                <a:latin typeface="Tahoma"/>
                <a:cs typeface="Tahoma"/>
              </a:rPr>
              <a:t>gains</a:t>
            </a:r>
            <a:r>
              <a:rPr sz="2400" dirty="0">
                <a:solidFill>
                  <a:srgbClr val="FFFFFF"/>
                </a:solidFill>
                <a:latin typeface="Verdana"/>
                <a:cs typeface="Verdana"/>
              </a:rPr>
              <a:t>,</a:t>
            </a:r>
            <a:r>
              <a:rPr sz="2400" spc="-125" dirty="0">
                <a:solidFill>
                  <a:srgbClr val="FFFFFF"/>
                </a:solidFill>
                <a:latin typeface="Verdana"/>
                <a:cs typeface="Verdana"/>
              </a:rPr>
              <a:t> </a:t>
            </a:r>
            <a:r>
              <a:rPr sz="2400" spc="55" dirty="0">
                <a:solidFill>
                  <a:srgbClr val="FFFFFF"/>
                </a:solidFill>
                <a:latin typeface="Verdana"/>
                <a:cs typeface="Verdana"/>
              </a:rPr>
              <a:t>reduced</a:t>
            </a:r>
            <a:r>
              <a:rPr sz="2400" spc="-125" dirty="0">
                <a:solidFill>
                  <a:srgbClr val="FFFFFF"/>
                </a:solidFill>
                <a:latin typeface="Verdana"/>
                <a:cs typeface="Verdana"/>
              </a:rPr>
              <a:t> </a:t>
            </a:r>
            <a:r>
              <a:rPr sz="2400" spc="-70" dirty="0">
                <a:solidFill>
                  <a:srgbClr val="FFFFFF"/>
                </a:solidFill>
                <a:latin typeface="Verdana"/>
                <a:cs typeface="Verdana"/>
              </a:rPr>
              <a:t>costs,</a:t>
            </a:r>
            <a:r>
              <a:rPr sz="2400" spc="-125" dirty="0">
                <a:solidFill>
                  <a:srgbClr val="FFFFFF"/>
                </a:solidFill>
                <a:latin typeface="Verdana"/>
                <a:cs typeface="Verdana"/>
              </a:rPr>
              <a:t> </a:t>
            </a:r>
            <a:r>
              <a:rPr sz="2400" spc="45" dirty="0">
                <a:solidFill>
                  <a:srgbClr val="FFFFFF"/>
                </a:solidFill>
                <a:latin typeface="Verdana"/>
                <a:cs typeface="Verdana"/>
              </a:rPr>
              <a:t>and </a:t>
            </a:r>
            <a:r>
              <a:rPr sz="2400" spc="65" dirty="0">
                <a:solidFill>
                  <a:srgbClr val="FFFFFF"/>
                </a:solidFill>
                <a:latin typeface="Verdana"/>
                <a:cs typeface="Verdana"/>
              </a:rPr>
              <a:t>enhanced</a:t>
            </a:r>
            <a:r>
              <a:rPr sz="2400" spc="-95" dirty="0">
                <a:solidFill>
                  <a:srgbClr val="FFFFFF"/>
                </a:solidFill>
                <a:latin typeface="Verdana"/>
                <a:cs typeface="Verdana"/>
              </a:rPr>
              <a:t> </a:t>
            </a:r>
            <a:r>
              <a:rPr sz="2400" dirty="0">
                <a:solidFill>
                  <a:srgbClr val="FFFFFF"/>
                </a:solidFill>
                <a:latin typeface="Verdana"/>
                <a:cs typeface="Verdana"/>
              </a:rPr>
              <a:t>patient</a:t>
            </a:r>
            <a:r>
              <a:rPr sz="2400" spc="-90" dirty="0">
                <a:solidFill>
                  <a:srgbClr val="FFFFFF"/>
                </a:solidFill>
                <a:latin typeface="Verdana"/>
                <a:cs typeface="Verdana"/>
              </a:rPr>
              <a:t> </a:t>
            </a:r>
            <a:r>
              <a:rPr sz="2400" dirty="0">
                <a:solidFill>
                  <a:srgbClr val="FFFFFF"/>
                </a:solidFill>
                <a:latin typeface="Verdana"/>
                <a:cs typeface="Verdana"/>
              </a:rPr>
              <a:t>experiences</a:t>
            </a:r>
            <a:r>
              <a:rPr sz="2400" spc="-90" dirty="0">
                <a:solidFill>
                  <a:srgbClr val="FFFFFF"/>
                </a:solidFill>
                <a:latin typeface="Verdana"/>
                <a:cs typeface="Verdana"/>
              </a:rPr>
              <a:t> </a:t>
            </a:r>
            <a:r>
              <a:rPr sz="2400" spc="-10" dirty="0">
                <a:solidFill>
                  <a:srgbClr val="FFFFFF"/>
                </a:solidFill>
                <a:latin typeface="Verdana"/>
                <a:cs typeface="Verdana"/>
              </a:rPr>
              <a:t>achieved </a:t>
            </a:r>
            <a:r>
              <a:rPr sz="2400" spc="55" dirty="0">
                <a:solidFill>
                  <a:srgbClr val="FFFFFF"/>
                </a:solidFill>
                <a:latin typeface="Verdana"/>
                <a:cs typeface="Verdana"/>
              </a:rPr>
              <a:t>through</a:t>
            </a:r>
            <a:r>
              <a:rPr sz="2400" spc="-195" dirty="0">
                <a:solidFill>
                  <a:srgbClr val="FFFFFF"/>
                </a:solidFill>
                <a:latin typeface="Verdana"/>
                <a:cs typeface="Verdana"/>
              </a:rPr>
              <a:t> </a:t>
            </a:r>
            <a:r>
              <a:rPr sz="2400" spc="55" dirty="0">
                <a:solidFill>
                  <a:srgbClr val="FFFFFF"/>
                </a:solidFill>
                <a:latin typeface="Verdana"/>
                <a:cs typeface="Verdana"/>
              </a:rPr>
              <a:t>chatbot</a:t>
            </a:r>
            <a:r>
              <a:rPr sz="2400" spc="-195" dirty="0">
                <a:solidFill>
                  <a:srgbClr val="FFFFFF"/>
                </a:solidFill>
                <a:latin typeface="Verdana"/>
                <a:cs typeface="Verdana"/>
              </a:rPr>
              <a:t> </a:t>
            </a:r>
            <a:r>
              <a:rPr sz="2400" spc="-10" dirty="0">
                <a:solidFill>
                  <a:srgbClr val="FFFFFF"/>
                </a:solidFill>
                <a:latin typeface="Verdana"/>
                <a:cs typeface="Verdana"/>
              </a:rPr>
              <a:t>technology.</a:t>
            </a:r>
            <a:endParaRPr sz="2400">
              <a:latin typeface="Verdana"/>
              <a:cs typeface="Verdana"/>
            </a:endParaRPr>
          </a:p>
        </p:txBody>
      </p:sp>
      <p:grpSp>
        <p:nvGrpSpPr>
          <p:cNvPr id="4" name="object 4"/>
          <p:cNvGrpSpPr/>
          <p:nvPr/>
        </p:nvGrpSpPr>
        <p:grpSpPr>
          <a:xfrm>
            <a:off x="1968614" y="711327"/>
            <a:ext cx="14394180" cy="8195945"/>
            <a:chOff x="1968614" y="711327"/>
            <a:chExt cx="14394180" cy="8195945"/>
          </a:xfrm>
        </p:grpSpPr>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2" cstate="print"/>
            <a:stretch>
              <a:fillRect/>
            </a:stretch>
          </p:blipFill>
          <p:spPr>
            <a:xfrm>
              <a:off x="10476077" y="1156703"/>
              <a:ext cx="5886449" cy="7750378"/>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4200" spc="145" dirty="0">
                <a:solidFill>
                  <a:srgbClr val="FFAB40"/>
                </a:solidFill>
              </a:rPr>
              <a:t>Future</a:t>
            </a:r>
            <a:r>
              <a:rPr sz="4200" spc="-5" dirty="0">
                <a:solidFill>
                  <a:srgbClr val="FFAB40"/>
                </a:solidFill>
              </a:rPr>
              <a:t> </a:t>
            </a:r>
            <a:r>
              <a:rPr sz="4200" spc="140" dirty="0">
                <a:solidFill>
                  <a:srgbClr val="FFAB40"/>
                </a:solidFill>
              </a:rPr>
              <a:t>Trends</a:t>
            </a:r>
            <a:r>
              <a:rPr sz="4200" dirty="0">
                <a:solidFill>
                  <a:srgbClr val="FFAB40"/>
                </a:solidFill>
              </a:rPr>
              <a:t> </a:t>
            </a:r>
            <a:r>
              <a:rPr sz="4200" spc="105" dirty="0">
                <a:solidFill>
                  <a:srgbClr val="FFAB40"/>
                </a:solidFill>
              </a:rPr>
              <a:t>in</a:t>
            </a:r>
            <a:endParaRPr sz="4200"/>
          </a:p>
          <a:p>
            <a:pPr marL="12700">
              <a:lnSpc>
                <a:spcPct val="100000"/>
              </a:lnSpc>
              <a:spcBef>
                <a:spcPts val="60"/>
              </a:spcBef>
            </a:pPr>
            <a:r>
              <a:rPr sz="4200" spc="160" dirty="0">
                <a:solidFill>
                  <a:srgbClr val="FFAB40"/>
                </a:solidFill>
              </a:rPr>
              <a:t>Healthcare</a:t>
            </a:r>
            <a:r>
              <a:rPr sz="4200" spc="-5" dirty="0">
                <a:solidFill>
                  <a:srgbClr val="FFAB40"/>
                </a:solidFill>
              </a:rPr>
              <a:t> </a:t>
            </a:r>
            <a:r>
              <a:rPr sz="4200" spc="155" dirty="0">
                <a:solidFill>
                  <a:srgbClr val="FFAB40"/>
                </a:solidFill>
              </a:rPr>
              <a:t>Technology</a:t>
            </a:r>
            <a:endParaRPr sz="4200"/>
          </a:p>
        </p:txBody>
      </p:sp>
      <p:sp>
        <p:nvSpPr>
          <p:cNvPr id="3" name="object 3"/>
          <p:cNvSpPr txBox="1"/>
          <p:nvPr/>
        </p:nvSpPr>
        <p:spPr>
          <a:xfrm>
            <a:off x="1954974" y="3240595"/>
            <a:ext cx="6344920" cy="2976880"/>
          </a:xfrm>
          <a:prstGeom prst="rect">
            <a:avLst/>
          </a:prstGeom>
        </p:spPr>
        <p:txBody>
          <a:bodyPr vert="horz" wrap="square" lIns="0" tIns="12700" rIns="0" bIns="0" rtlCol="0">
            <a:spAutoFit/>
          </a:bodyPr>
          <a:lstStyle/>
          <a:p>
            <a:pPr marL="12700" marR="5080">
              <a:lnSpc>
                <a:spcPct val="100800"/>
              </a:lnSpc>
              <a:spcBef>
                <a:spcPts val="100"/>
              </a:spcBef>
            </a:pPr>
            <a:r>
              <a:rPr sz="2400" dirty="0">
                <a:solidFill>
                  <a:srgbClr val="FFFFFF"/>
                </a:solidFill>
                <a:latin typeface="Verdana"/>
                <a:cs typeface="Verdana"/>
              </a:rPr>
              <a:t>The</a:t>
            </a:r>
            <a:r>
              <a:rPr sz="2400" spc="-70" dirty="0">
                <a:solidFill>
                  <a:srgbClr val="FFFFFF"/>
                </a:solidFill>
                <a:latin typeface="Verdana"/>
                <a:cs typeface="Verdana"/>
              </a:rPr>
              <a:t> </a:t>
            </a:r>
            <a:r>
              <a:rPr sz="2400" dirty="0">
                <a:solidFill>
                  <a:srgbClr val="FFFFFF"/>
                </a:solidFill>
                <a:latin typeface="Verdana"/>
                <a:cs typeface="Verdana"/>
              </a:rPr>
              <a:t>future</a:t>
            </a:r>
            <a:r>
              <a:rPr sz="2400" spc="-65" dirty="0">
                <a:solidFill>
                  <a:srgbClr val="FFFFFF"/>
                </a:solidFill>
                <a:latin typeface="Verdana"/>
                <a:cs typeface="Verdana"/>
              </a:rPr>
              <a:t> </a:t>
            </a:r>
            <a:r>
              <a:rPr sz="2400" dirty="0">
                <a:solidFill>
                  <a:srgbClr val="FFFFFF"/>
                </a:solidFill>
                <a:latin typeface="Verdana"/>
                <a:cs typeface="Verdana"/>
              </a:rPr>
              <a:t>of</a:t>
            </a:r>
            <a:r>
              <a:rPr sz="2400" spc="-65" dirty="0">
                <a:solidFill>
                  <a:srgbClr val="FFFFFF"/>
                </a:solidFill>
                <a:latin typeface="Verdana"/>
                <a:cs typeface="Verdana"/>
              </a:rPr>
              <a:t> </a:t>
            </a:r>
            <a:r>
              <a:rPr sz="2400" dirty="0">
                <a:solidFill>
                  <a:srgbClr val="FFFFFF"/>
                </a:solidFill>
                <a:latin typeface="Verdana"/>
                <a:cs typeface="Verdana"/>
              </a:rPr>
              <a:t>healthcare</a:t>
            </a:r>
            <a:r>
              <a:rPr sz="2400" spc="-65" dirty="0">
                <a:solidFill>
                  <a:srgbClr val="FFFFFF"/>
                </a:solidFill>
                <a:latin typeface="Verdana"/>
                <a:cs typeface="Verdana"/>
              </a:rPr>
              <a:t> </a:t>
            </a:r>
            <a:r>
              <a:rPr sz="2400" dirty="0">
                <a:solidFill>
                  <a:srgbClr val="FFFFFF"/>
                </a:solidFill>
                <a:latin typeface="Verdana"/>
                <a:cs typeface="Verdana"/>
              </a:rPr>
              <a:t>technology</a:t>
            </a:r>
            <a:r>
              <a:rPr sz="2400" spc="-65" dirty="0">
                <a:solidFill>
                  <a:srgbClr val="FFFFFF"/>
                </a:solidFill>
                <a:latin typeface="Verdana"/>
                <a:cs typeface="Verdana"/>
              </a:rPr>
              <a:t> </a:t>
            </a:r>
            <a:r>
              <a:rPr sz="2400" spc="-25" dirty="0">
                <a:solidFill>
                  <a:srgbClr val="FFFFFF"/>
                </a:solidFill>
                <a:latin typeface="Verdana"/>
                <a:cs typeface="Verdana"/>
              </a:rPr>
              <a:t>is </a:t>
            </a:r>
            <a:r>
              <a:rPr sz="2400" dirty="0">
                <a:solidFill>
                  <a:srgbClr val="FFFFFF"/>
                </a:solidFill>
                <a:latin typeface="Verdana"/>
                <a:cs typeface="Verdana"/>
              </a:rPr>
              <a:t>promising,</a:t>
            </a:r>
            <a:r>
              <a:rPr sz="2400" spc="-70" dirty="0">
                <a:solidFill>
                  <a:srgbClr val="FFFFFF"/>
                </a:solidFill>
                <a:latin typeface="Verdana"/>
                <a:cs typeface="Verdana"/>
              </a:rPr>
              <a:t> </a:t>
            </a:r>
            <a:r>
              <a:rPr sz="2400" spc="65" dirty="0">
                <a:solidFill>
                  <a:srgbClr val="FFFFFF"/>
                </a:solidFill>
                <a:latin typeface="Verdana"/>
                <a:cs typeface="Verdana"/>
              </a:rPr>
              <a:t>with</a:t>
            </a:r>
            <a:r>
              <a:rPr sz="2400" spc="-65" dirty="0">
                <a:solidFill>
                  <a:srgbClr val="FFFFFF"/>
                </a:solidFill>
                <a:latin typeface="Verdana"/>
                <a:cs typeface="Verdana"/>
              </a:rPr>
              <a:t> </a:t>
            </a:r>
            <a:r>
              <a:rPr sz="2400" dirty="0">
                <a:solidFill>
                  <a:srgbClr val="FFFFFF"/>
                </a:solidFill>
                <a:latin typeface="Verdana"/>
                <a:cs typeface="Verdana"/>
              </a:rPr>
              <a:t>chatbots</a:t>
            </a:r>
            <a:r>
              <a:rPr sz="2400" spc="-70" dirty="0">
                <a:solidFill>
                  <a:srgbClr val="FFFFFF"/>
                </a:solidFill>
                <a:latin typeface="Verdana"/>
                <a:cs typeface="Verdana"/>
              </a:rPr>
              <a:t> </a:t>
            </a:r>
            <a:r>
              <a:rPr sz="2400" dirty="0">
                <a:solidFill>
                  <a:srgbClr val="FFFFFF"/>
                </a:solidFill>
                <a:latin typeface="Verdana"/>
                <a:cs typeface="Verdana"/>
              </a:rPr>
              <a:t>playing</a:t>
            </a:r>
            <a:r>
              <a:rPr sz="2400" spc="-65" dirty="0">
                <a:solidFill>
                  <a:srgbClr val="FFFFFF"/>
                </a:solidFill>
                <a:latin typeface="Verdana"/>
                <a:cs typeface="Verdana"/>
              </a:rPr>
              <a:t> </a:t>
            </a:r>
            <a:r>
              <a:rPr sz="2400" spc="-50" dirty="0">
                <a:solidFill>
                  <a:srgbClr val="FFFFFF"/>
                </a:solidFill>
                <a:latin typeface="Verdana"/>
                <a:cs typeface="Verdana"/>
              </a:rPr>
              <a:t>a </a:t>
            </a:r>
            <a:r>
              <a:rPr sz="2400" spc="-10" dirty="0">
                <a:solidFill>
                  <a:srgbClr val="FFFFFF"/>
                </a:solidFill>
                <a:latin typeface="Verdana"/>
                <a:cs typeface="Verdana"/>
              </a:rPr>
              <a:t>pivotal</a:t>
            </a:r>
            <a:r>
              <a:rPr sz="2400" spc="-114" dirty="0">
                <a:solidFill>
                  <a:srgbClr val="FFFFFF"/>
                </a:solidFill>
                <a:latin typeface="Verdana"/>
                <a:cs typeface="Verdana"/>
              </a:rPr>
              <a:t> </a:t>
            </a:r>
            <a:r>
              <a:rPr sz="2400" spc="-90" dirty="0">
                <a:solidFill>
                  <a:srgbClr val="FFFFFF"/>
                </a:solidFill>
                <a:latin typeface="Verdana"/>
                <a:cs typeface="Verdana"/>
              </a:rPr>
              <a:t>role.</a:t>
            </a:r>
            <a:r>
              <a:rPr sz="2400" spc="-114" dirty="0">
                <a:solidFill>
                  <a:srgbClr val="FFFFFF"/>
                </a:solidFill>
                <a:latin typeface="Verdana"/>
                <a:cs typeface="Verdana"/>
              </a:rPr>
              <a:t> </a:t>
            </a:r>
            <a:r>
              <a:rPr sz="2400" spc="-10" dirty="0">
                <a:solidFill>
                  <a:srgbClr val="FFFFFF"/>
                </a:solidFill>
                <a:latin typeface="Verdana"/>
                <a:cs typeface="Verdana"/>
              </a:rPr>
              <a:t>Trends</a:t>
            </a:r>
            <a:r>
              <a:rPr sz="2400" spc="-110" dirty="0">
                <a:solidFill>
                  <a:srgbClr val="FFFFFF"/>
                </a:solidFill>
                <a:latin typeface="Verdana"/>
                <a:cs typeface="Verdana"/>
              </a:rPr>
              <a:t> </a:t>
            </a:r>
            <a:r>
              <a:rPr sz="2400" dirty="0">
                <a:solidFill>
                  <a:srgbClr val="FFFFFF"/>
                </a:solidFill>
                <a:latin typeface="Verdana"/>
                <a:cs typeface="Verdana"/>
              </a:rPr>
              <a:t>indicate</a:t>
            </a:r>
            <a:r>
              <a:rPr sz="2400" spc="-114" dirty="0">
                <a:solidFill>
                  <a:srgbClr val="FFFFFF"/>
                </a:solidFill>
                <a:latin typeface="Verdana"/>
                <a:cs typeface="Verdana"/>
              </a:rPr>
              <a:t> </a:t>
            </a:r>
            <a:r>
              <a:rPr sz="2400" dirty="0">
                <a:solidFill>
                  <a:srgbClr val="FFFFFF"/>
                </a:solidFill>
                <a:latin typeface="Verdana"/>
                <a:cs typeface="Verdana"/>
              </a:rPr>
              <a:t>an</a:t>
            </a:r>
            <a:r>
              <a:rPr sz="2400" spc="-110" dirty="0">
                <a:solidFill>
                  <a:srgbClr val="FFFFFF"/>
                </a:solidFill>
                <a:latin typeface="Verdana"/>
                <a:cs typeface="Verdana"/>
              </a:rPr>
              <a:t> </a:t>
            </a:r>
            <a:r>
              <a:rPr sz="2400" spc="-10" dirty="0">
                <a:solidFill>
                  <a:srgbClr val="FFFFFF"/>
                </a:solidFill>
                <a:latin typeface="Verdana"/>
                <a:cs typeface="Verdana"/>
              </a:rPr>
              <a:t>increase </a:t>
            </a:r>
            <a:r>
              <a:rPr sz="2400" dirty="0">
                <a:solidFill>
                  <a:srgbClr val="FFFFFF"/>
                </a:solidFill>
                <a:latin typeface="Verdana"/>
                <a:cs typeface="Verdana"/>
              </a:rPr>
              <a:t>in</a:t>
            </a:r>
            <a:r>
              <a:rPr sz="2400" spc="-20" dirty="0">
                <a:solidFill>
                  <a:srgbClr val="FFFFFF"/>
                </a:solidFill>
                <a:latin typeface="Verdana"/>
                <a:cs typeface="Verdana"/>
              </a:rPr>
              <a:t> </a:t>
            </a:r>
            <a:r>
              <a:rPr sz="2400" b="1" dirty="0">
                <a:solidFill>
                  <a:srgbClr val="FFFFFF"/>
                </a:solidFill>
                <a:latin typeface="Tahoma"/>
                <a:cs typeface="Tahoma"/>
              </a:rPr>
              <a:t>AI</a:t>
            </a:r>
            <a:r>
              <a:rPr sz="2400" b="1" spc="204" dirty="0">
                <a:solidFill>
                  <a:srgbClr val="FFFFFF"/>
                </a:solidFill>
                <a:latin typeface="Tahoma"/>
                <a:cs typeface="Tahoma"/>
              </a:rPr>
              <a:t> </a:t>
            </a:r>
            <a:r>
              <a:rPr sz="2400" b="1" dirty="0">
                <a:solidFill>
                  <a:srgbClr val="FFFFFF"/>
                </a:solidFill>
                <a:latin typeface="Tahoma"/>
                <a:cs typeface="Tahoma"/>
              </a:rPr>
              <a:t>integration</a:t>
            </a:r>
            <a:r>
              <a:rPr sz="2400" dirty="0">
                <a:solidFill>
                  <a:srgbClr val="FFFFFF"/>
                </a:solidFill>
                <a:latin typeface="Verdana"/>
                <a:cs typeface="Verdana"/>
              </a:rPr>
              <a:t>,</a:t>
            </a:r>
            <a:r>
              <a:rPr sz="2400" spc="-15" dirty="0">
                <a:solidFill>
                  <a:srgbClr val="FFFFFF"/>
                </a:solidFill>
                <a:latin typeface="Verdana"/>
                <a:cs typeface="Verdana"/>
              </a:rPr>
              <a:t> </a:t>
            </a:r>
            <a:r>
              <a:rPr sz="2400" dirty="0">
                <a:solidFill>
                  <a:srgbClr val="FFFFFF"/>
                </a:solidFill>
                <a:latin typeface="Verdana"/>
                <a:cs typeface="Verdana"/>
              </a:rPr>
              <a:t>advanced</a:t>
            </a:r>
            <a:r>
              <a:rPr sz="2400" spc="-20" dirty="0">
                <a:solidFill>
                  <a:srgbClr val="FFFFFF"/>
                </a:solidFill>
                <a:latin typeface="Verdana"/>
                <a:cs typeface="Verdana"/>
              </a:rPr>
              <a:t> </a:t>
            </a:r>
            <a:r>
              <a:rPr sz="2400" b="1" spc="50" dirty="0">
                <a:solidFill>
                  <a:srgbClr val="FFFFFF"/>
                </a:solidFill>
                <a:latin typeface="Tahoma"/>
                <a:cs typeface="Tahoma"/>
              </a:rPr>
              <a:t>natural </a:t>
            </a:r>
            <a:r>
              <a:rPr sz="2400" b="1" spc="120" dirty="0">
                <a:solidFill>
                  <a:srgbClr val="FFFFFF"/>
                </a:solidFill>
                <a:latin typeface="Tahoma"/>
                <a:cs typeface="Tahoma"/>
              </a:rPr>
              <a:t>language</a:t>
            </a:r>
            <a:r>
              <a:rPr sz="2400" b="1" spc="20" dirty="0">
                <a:solidFill>
                  <a:srgbClr val="FFFFFF"/>
                </a:solidFill>
                <a:latin typeface="Tahoma"/>
                <a:cs typeface="Tahoma"/>
              </a:rPr>
              <a:t> </a:t>
            </a:r>
            <a:r>
              <a:rPr sz="2400" b="1" spc="65" dirty="0">
                <a:solidFill>
                  <a:srgbClr val="FFFFFF"/>
                </a:solidFill>
                <a:latin typeface="Tahoma"/>
                <a:cs typeface="Tahoma"/>
              </a:rPr>
              <a:t>processing</a:t>
            </a:r>
            <a:r>
              <a:rPr sz="2400" spc="65" dirty="0">
                <a:solidFill>
                  <a:srgbClr val="FFFFFF"/>
                </a:solidFill>
                <a:latin typeface="Verdana"/>
                <a:cs typeface="Verdana"/>
              </a:rPr>
              <a:t>,</a:t>
            </a:r>
            <a:r>
              <a:rPr sz="2400" spc="-195" dirty="0">
                <a:solidFill>
                  <a:srgbClr val="FFFFFF"/>
                </a:solidFill>
                <a:latin typeface="Verdana"/>
                <a:cs typeface="Verdana"/>
              </a:rPr>
              <a:t> </a:t>
            </a:r>
            <a:r>
              <a:rPr sz="2400" spc="70" dirty="0">
                <a:solidFill>
                  <a:srgbClr val="FFFFFF"/>
                </a:solidFill>
                <a:latin typeface="Verdana"/>
                <a:cs typeface="Verdana"/>
              </a:rPr>
              <a:t>and</a:t>
            </a:r>
            <a:r>
              <a:rPr sz="2400" spc="-190" dirty="0">
                <a:solidFill>
                  <a:srgbClr val="FFFFFF"/>
                </a:solidFill>
                <a:latin typeface="Verdana"/>
                <a:cs typeface="Verdana"/>
              </a:rPr>
              <a:t> </a:t>
            </a:r>
            <a:r>
              <a:rPr sz="2400" spc="55" dirty="0">
                <a:solidFill>
                  <a:srgbClr val="FFFFFF"/>
                </a:solidFill>
                <a:latin typeface="Verdana"/>
                <a:cs typeface="Verdana"/>
              </a:rPr>
              <a:t>enhanced </a:t>
            </a:r>
            <a:r>
              <a:rPr sz="2400" spc="-20" dirty="0">
                <a:solidFill>
                  <a:srgbClr val="FFFFFF"/>
                </a:solidFill>
                <a:latin typeface="Verdana"/>
                <a:cs typeface="Verdana"/>
              </a:rPr>
              <a:t>personalization.</a:t>
            </a:r>
            <a:r>
              <a:rPr sz="2400" spc="-5" dirty="0">
                <a:solidFill>
                  <a:srgbClr val="FFFFFF"/>
                </a:solidFill>
                <a:latin typeface="Verdana"/>
                <a:cs typeface="Verdana"/>
              </a:rPr>
              <a:t> </a:t>
            </a:r>
            <a:r>
              <a:rPr sz="2400" spc="-10" dirty="0">
                <a:solidFill>
                  <a:srgbClr val="FFFFFF"/>
                </a:solidFill>
                <a:latin typeface="Verdana"/>
                <a:cs typeface="Verdana"/>
              </a:rPr>
              <a:t>These</a:t>
            </a:r>
            <a:r>
              <a:rPr sz="2400" spc="-5" dirty="0">
                <a:solidFill>
                  <a:srgbClr val="FFFFFF"/>
                </a:solidFill>
                <a:latin typeface="Verdana"/>
                <a:cs typeface="Verdana"/>
              </a:rPr>
              <a:t> </a:t>
            </a:r>
            <a:r>
              <a:rPr sz="2400" dirty="0">
                <a:solidFill>
                  <a:srgbClr val="FFFFFF"/>
                </a:solidFill>
                <a:latin typeface="Verdana"/>
                <a:cs typeface="Verdana"/>
              </a:rPr>
              <a:t>developments </a:t>
            </a:r>
            <a:r>
              <a:rPr sz="2400" spc="-20" dirty="0">
                <a:solidFill>
                  <a:srgbClr val="FFFFFF"/>
                </a:solidFill>
                <a:latin typeface="Verdana"/>
                <a:cs typeface="Verdana"/>
              </a:rPr>
              <a:t>will </a:t>
            </a:r>
            <a:r>
              <a:rPr sz="2400" dirty="0">
                <a:solidFill>
                  <a:srgbClr val="FFFFFF"/>
                </a:solidFill>
                <a:latin typeface="Verdana"/>
                <a:cs typeface="Verdana"/>
              </a:rPr>
              <a:t>further</a:t>
            </a:r>
            <a:r>
              <a:rPr sz="2400" spc="-65" dirty="0">
                <a:solidFill>
                  <a:srgbClr val="FFFFFF"/>
                </a:solidFill>
                <a:latin typeface="Verdana"/>
                <a:cs typeface="Verdana"/>
              </a:rPr>
              <a:t> </a:t>
            </a:r>
            <a:r>
              <a:rPr sz="2400" spc="-10" dirty="0">
                <a:solidFill>
                  <a:srgbClr val="FFFFFF"/>
                </a:solidFill>
                <a:latin typeface="Verdana"/>
                <a:cs typeface="Verdana"/>
              </a:rPr>
              <a:t>transform</a:t>
            </a:r>
            <a:r>
              <a:rPr sz="2400" spc="-60" dirty="0">
                <a:solidFill>
                  <a:srgbClr val="FFFFFF"/>
                </a:solidFill>
                <a:latin typeface="Verdana"/>
                <a:cs typeface="Verdana"/>
              </a:rPr>
              <a:t> </a:t>
            </a:r>
            <a:r>
              <a:rPr sz="2400" dirty="0">
                <a:solidFill>
                  <a:srgbClr val="FFFFFF"/>
                </a:solidFill>
                <a:latin typeface="Verdana"/>
                <a:cs typeface="Verdana"/>
              </a:rPr>
              <a:t>patient</a:t>
            </a:r>
            <a:r>
              <a:rPr sz="2400" spc="-65" dirty="0">
                <a:solidFill>
                  <a:srgbClr val="FFFFFF"/>
                </a:solidFill>
                <a:latin typeface="Verdana"/>
                <a:cs typeface="Verdana"/>
              </a:rPr>
              <a:t> </a:t>
            </a:r>
            <a:r>
              <a:rPr sz="2400" spc="-10" dirty="0">
                <a:solidFill>
                  <a:srgbClr val="FFFFFF"/>
                </a:solidFill>
                <a:latin typeface="Verdana"/>
                <a:cs typeface="Verdana"/>
              </a:rPr>
              <a:t>interactions </a:t>
            </a:r>
            <a:r>
              <a:rPr sz="2400" spc="70" dirty="0">
                <a:solidFill>
                  <a:srgbClr val="FFFFFF"/>
                </a:solidFill>
                <a:latin typeface="Verdana"/>
                <a:cs typeface="Verdana"/>
              </a:rPr>
              <a:t>and</a:t>
            </a:r>
            <a:r>
              <a:rPr sz="2400" spc="-155" dirty="0">
                <a:solidFill>
                  <a:srgbClr val="FFFFFF"/>
                </a:solidFill>
                <a:latin typeface="Verdana"/>
                <a:cs typeface="Verdana"/>
              </a:rPr>
              <a:t> </a:t>
            </a:r>
            <a:r>
              <a:rPr sz="2400" dirty="0">
                <a:solidFill>
                  <a:srgbClr val="FFFFFF"/>
                </a:solidFill>
                <a:latin typeface="Verdana"/>
                <a:cs typeface="Verdana"/>
              </a:rPr>
              <a:t>streamline</a:t>
            </a:r>
            <a:r>
              <a:rPr sz="2400" spc="-150" dirty="0">
                <a:solidFill>
                  <a:srgbClr val="FFFFFF"/>
                </a:solidFill>
                <a:latin typeface="Verdana"/>
                <a:cs typeface="Verdana"/>
              </a:rPr>
              <a:t> </a:t>
            </a:r>
            <a:r>
              <a:rPr sz="2400" dirty="0">
                <a:solidFill>
                  <a:srgbClr val="FFFFFF"/>
                </a:solidFill>
                <a:latin typeface="Verdana"/>
                <a:cs typeface="Verdana"/>
              </a:rPr>
              <a:t>administrative</a:t>
            </a:r>
            <a:r>
              <a:rPr sz="2400" spc="-150" dirty="0">
                <a:solidFill>
                  <a:srgbClr val="FFFFFF"/>
                </a:solidFill>
                <a:latin typeface="Verdana"/>
                <a:cs typeface="Verdana"/>
              </a:rPr>
              <a:t> </a:t>
            </a:r>
            <a:r>
              <a:rPr sz="2400" spc="-10" dirty="0">
                <a:solidFill>
                  <a:srgbClr val="FFFFFF"/>
                </a:solidFill>
                <a:latin typeface="Verdana"/>
                <a:cs typeface="Verdana"/>
              </a:rPr>
              <a:t>tasks.</a:t>
            </a:r>
            <a:endParaRPr sz="2400">
              <a:latin typeface="Verdana"/>
              <a:cs typeface="Verdana"/>
            </a:endParaRPr>
          </a:p>
        </p:txBody>
      </p:sp>
      <p:grpSp>
        <p:nvGrpSpPr>
          <p:cNvPr id="4" name="object 4"/>
          <p:cNvGrpSpPr/>
          <p:nvPr/>
        </p:nvGrpSpPr>
        <p:grpSpPr>
          <a:xfrm>
            <a:off x="1968614" y="711327"/>
            <a:ext cx="14394180" cy="8195945"/>
            <a:chOff x="1968614" y="711327"/>
            <a:chExt cx="14394180" cy="8195945"/>
          </a:xfrm>
        </p:grpSpPr>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2" cstate="print"/>
            <a:stretch>
              <a:fillRect/>
            </a:stretch>
          </p:blipFill>
          <p:spPr>
            <a:xfrm>
              <a:off x="10476077" y="1156703"/>
              <a:ext cx="5886449" cy="7750378"/>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98"/>
          </a:xfrm>
          <a:prstGeom prst="rect">
            <a:avLst/>
          </a:prstGeom>
        </p:spPr>
      </p:pic>
      <p:sp>
        <p:nvSpPr>
          <p:cNvPr id="3" name="object 3"/>
          <p:cNvSpPr txBox="1">
            <a:spLocks noGrp="1"/>
          </p:cNvSpPr>
          <p:nvPr>
            <p:ph type="title"/>
          </p:nvPr>
        </p:nvSpPr>
        <p:spPr>
          <a:xfrm>
            <a:off x="806236" y="607611"/>
            <a:ext cx="13043535" cy="4519295"/>
          </a:xfrm>
          <a:prstGeom prst="rect">
            <a:avLst/>
          </a:prstGeom>
        </p:spPr>
        <p:txBody>
          <a:bodyPr vert="horz" wrap="square" lIns="0" tIns="383540" rIns="0" bIns="0" rtlCol="0">
            <a:spAutoFit/>
          </a:bodyPr>
          <a:lstStyle/>
          <a:p>
            <a:pPr marL="12700">
              <a:lnSpc>
                <a:spcPct val="100000"/>
              </a:lnSpc>
              <a:spcBef>
                <a:spcPts val="3020"/>
              </a:spcBef>
            </a:pPr>
            <a:r>
              <a:rPr sz="10550" spc="434" dirty="0">
                <a:solidFill>
                  <a:srgbClr val="FFAB40"/>
                </a:solidFill>
              </a:rPr>
              <a:t>Conclusion</a:t>
            </a:r>
            <a:endParaRPr sz="10550"/>
          </a:p>
          <a:p>
            <a:pPr marL="5114925" marR="5080" algn="just">
              <a:lnSpc>
                <a:spcPct val="101400"/>
              </a:lnSpc>
              <a:spcBef>
                <a:spcPts val="630"/>
              </a:spcBef>
            </a:pPr>
            <a:r>
              <a:rPr sz="2250" b="0" dirty="0">
                <a:solidFill>
                  <a:srgbClr val="FFFFFF"/>
                </a:solidFill>
                <a:latin typeface="Verdana"/>
                <a:cs typeface="Verdana"/>
              </a:rPr>
              <a:t>In</a:t>
            </a:r>
            <a:r>
              <a:rPr sz="2250" b="0" spc="95" dirty="0">
                <a:solidFill>
                  <a:srgbClr val="FFFFFF"/>
                </a:solidFill>
                <a:latin typeface="Verdana"/>
                <a:cs typeface="Verdana"/>
              </a:rPr>
              <a:t> </a:t>
            </a:r>
            <a:r>
              <a:rPr sz="2250" b="0" dirty="0">
                <a:solidFill>
                  <a:srgbClr val="FFFFFF"/>
                </a:solidFill>
                <a:latin typeface="Verdana"/>
                <a:cs typeface="Verdana"/>
              </a:rPr>
              <a:t>conclusion,</a:t>
            </a:r>
            <a:r>
              <a:rPr sz="2250" b="0" spc="105" dirty="0">
                <a:solidFill>
                  <a:srgbClr val="FFFFFF"/>
                </a:solidFill>
                <a:latin typeface="Verdana"/>
                <a:cs typeface="Verdana"/>
              </a:rPr>
              <a:t> </a:t>
            </a:r>
            <a:r>
              <a:rPr sz="2250" b="0" spc="85" dirty="0">
                <a:solidFill>
                  <a:srgbClr val="FFFFFF"/>
                </a:solidFill>
                <a:latin typeface="Verdana"/>
                <a:cs typeface="Verdana"/>
              </a:rPr>
              <a:t>implementing</a:t>
            </a:r>
            <a:r>
              <a:rPr sz="2250" b="0" spc="105" dirty="0">
                <a:solidFill>
                  <a:srgbClr val="FFFFFF"/>
                </a:solidFill>
                <a:latin typeface="Verdana"/>
                <a:cs typeface="Verdana"/>
              </a:rPr>
              <a:t> </a:t>
            </a:r>
            <a:r>
              <a:rPr sz="2250" b="0" dirty="0">
                <a:solidFill>
                  <a:srgbClr val="FFFFFF"/>
                </a:solidFill>
                <a:latin typeface="Verdana"/>
                <a:cs typeface="Verdana"/>
              </a:rPr>
              <a:t>a</a:t>
            </a:r>
            <a:r>
              <a:rPr sz="2250" b="0" spc="105" dirty="0">
                <a:solidFill>
                  <a:srgbClr val="FFFFFF"/>
                </a:solidFill>
                <a:latin typeface="Verdana"/>
                <a:cs typeface="Verdana"/>
              </a:rPr>
              <a:t> </a:t>
            </a:r>
            <a:r>
              <a:rPr sz="2250" spc="114" dirty="0">
                <a:solidFill>
                  <a:srgbClr val="FFFFFF"/>
                </a:solidFill>
              </a:rPr>
              <a:t>chatbot</a:t>
            </a:r>
            <a:r>
              <a:rPr sz="2250" spc="240" dirty="0">
                <a:solidFill>
                  <a:srgbClr val="FFFFFF"/>
                </a:solidFill>
              </a:rPr>
              <a:t> </a:t>
            </a:r>
            <a:r>
              <a:rPr sz="2250" b="0" spc="50" dirty="0">
                <a:solidFill>
                  <a:srgbClr val="FFFFFF"/>
                </a:solidFill>
                <a:latin typeface="Verdana"/>
                <a:cs typeface="Verdana"/>
              </a:rPr>
              <a:t>in</a:t>
            </a:r>
            <a:r>
              <a:rPr sz="2250" b="0" spc="105" dirty="0">
                <a:solidFill>
                  <a:srgbClr val="FFFFFF"/>
                </a:solidFill>
                <a:latin typeface="Verdana"/>
                <a:cs typeface="Verdana"/>
              </a:rPr>
              <a:t> </a:t>
            </a:r>
            <a:r>
              <a:rPr sz="2250" b="0" spc="-10" dirty="0">
                <a:solidFill>
                  <a:srgbClr val="FFFFFF"/>
                </a:solidFill>
                <a:latin typeface="Verdana"/>
                <a:cs typeface="Verdana"/>
              </a:rPr>
              <a:t>healthcare </a:t>
            </a:r>
            <a:r>
              <a:rPr sz="2250" b="0" dirty="0">
                <a:solidFill>
                  <a:srgbClr val="FFFFFF"/>
                </a:solidFill>
                <a:latin typeface="Verdana"/>
                <a:cs typeface="Verdana"/>
              </a:rPr>
              <a:t>administration</a:t>
            </a:r>
            <a:r>
              <a:rPr sz="2250" b="0" spc="-20" dirty="0">
                <a:solidFill>
                  <a:srgbClr val="FFFFFF"/>
                </a:solidFill>
                <a:latin typeface="Verdana"/>
                <a:cs typeface="Verdana"/>
              </a:rPr>
              <a:t>  </a:t>
            </a:r>
            <a:r>
              <a:rPr sz="2250" b="0" spc="65" dirty="0">
                <a:solidFill>
                  <a:srgbClr val="FFFFFF"/>
                </a:solidFill>
                <a:latin typeface="Verdana"/>
                <a:cs typeface="Verdana"/>
              </a:rPr>
              <a:t>can</a:t>
            </a:r>
            <a:r>
              <a:rPr sz="2250" b="0" spc="-20" dirty="0">
                <a:solidFill>
                  <a:srgbClr val="FFFFFF"/>
                </a:solidFill>
                <a:latin typeface="Verdana"/>
                <a:cs typeface="Verdana"/>
              </a:rPr>
              <a:t>  </a:t>
            </a:r>
            <a:r>
              <a:rPr sz="2250" b="0" dirty="0">
                <a:solidFill>
                  <a:srgbClr val="FFFFFF"/>
                </a:solidFill>
                <a:latin typeface="Verdana"/>
                <a:cs typeface="Verdana"/>
              </a:rPr>
              <a:t>signiﬁcantly</a:t>
            </a:r>
            <a:r>
              <a:rPr sz="2250" b="0" spc="-20" dirty="0">
                <a:solidFill>
                  <a:srgbClr val="FFFFFF"/>
                </a:solidFill>
                <a:latin typeface="Verdana"/>
                <a:cs typeface="Verdana"/>
              </a:rPr>
              <a:t>  </a:t>
            </a:r>
            <a:r>
              <a:rPr sz="2250" b="0" spc="65" dirty="0">
                <a:solidFill>
                  <a:srgbClr val="FFFFFF"/>
                </a:solidFill>
                <a:latin typeface="Verdana"/>
                <a:cs typeface="Verdana"/>
              </a:rPr>
              <a:t>enhance</a:t>
            </a:r>
            <a:r>
              <a:rPr sz="2250" b="0" spc="-15" dirty="0">
                <a:solidFill>
                  <a:srgbClr val="FFFFFF"/>
                </a:solidFill>
                <a:latin typeface="Verdana"/>
                <a:cs typeface="Verdana"/>
              </a:rPr>
              <a:t>  </a:t>
            </a:r>
            <a:r>
              <a:rPr sz="2250" spc="-10" dirty="0">
                <a:solidFill>
                  <a:srgbClr val="FFFFFF"/>
                </a:solidFill>
              </a:rPr>
              <a:t>effficiency </a:t>
            </a:r>
            <a:r>
              <a:rPr sz="2250" b="0" spc="80" dirty="0">
                <a:solidFill>
                  <a:srgbClr val="FFFFFF"/>
                </a:solidFill>
                <a:latin typeface="Verdana"/>
                <a:cs typeface="Verdana"/>
              </a:rPr>
              <a:t>and</a:t>
            </a:r>
            <a:r>
              <a:rPr sz="2250" b="0" spc="375" dirty="0">
                <a:solidFill>
                  <a:srgbClr val="FFFFFF"/>
                </a:solidFill>
                <a:latin typeface="Verdana"/>
                <a:cs typeface="Verdana"/>
              </a:rPr>
              <a:t>  </a:t>
            </a:r>
            <a:r>
              <a:rPr sz="2250" spc="95" dirty="0">
                <a:solidFill>
                  <a:srgbClr val="FFFFFF"/>
                </a:solidFill>
              </a:rPr>
              <a:t>patient</a:t>
            </a:r>
            <a:r>
              <a:rPr sz="2250" spc="550" dirty="0">
                <a:solidFill>
                  <a:srgbClr val="FFFFFF"/>
                </a:solidFill>
              </a:rPr>
              <a:t>  </a:t>
            </a:r>
            <a:r>
              <a:rPr sz="2250" spc="100" dirty="0">
                <a:solidFill>
                  <a:srgbClr val="FFFFFF"/>
                </a:solidFill>
              </a:rPr>
              <a:t>engagement</a:t>
            </a:r>
            <a:r>
              <a:rPr sz="2250" b="0" spc="100" dirty="0">
                <a:solidFill>
                  <a:srgbClr val="FFFFFF"/>
                </a:solidFill>
                <a:latin typeface="Verdana"/>
                <a:cs typeface="Verdana"/>
              </a:rPr>
              <a:t>.</a:t>
            </a:r>
            <a:r>
              <a:rPr sz="2250" b="0" spc="375" dirty="0">
                <a:solidFill>
                  <a:srgbClr val="FFFFFF"/>
                </a:solidFill>
                <a:latin typeface="Verdana"/>
                <a:cs typeface="Verdana"/>
              </a:rPr>
              <a:t>  </a:t>
            </a:r>
            <a:r>
              <a:rPr sz="2250" b="0" dirty="0">
                <a:solidFill>
                  <a:srgbClr val="FFFFFF"/>
                </a:solidFill>
                <a:latin typeface="Verdana"/>
                <a:cs typeface="Verdana"/>
              </a:rPr>
              <a:t>Organizations</a:t>
            </a:r>
            <a:r>
              <a:rPr sz="2250" b="0" spc="375" dirty="0">
                <a:solidFill>
                  <a:srgbClr val="FFFFFF"/>
                </a:solidFill>
                <a:latin typeface="Verdana"/>
                <a:cs typeface="Verdana"/>
              </a:rPr>
              <a:t>  </a:t>
            </a:r>
            <a:r>
              <a:rPr sz="2250" b="0" spc="45" dirty="0">
                <a:solidFill>
                  <a:srgbClr val="FFFFFF"/>
                </a:solidFill>
                <a:latin typeface="Verdana"/>
                <a:cs typeface="Verdana"/>
              </a:rPr>
              <a:t>should </a:t>
            </a:r>
            <a:r>
              <a:rPr sz="2250" b="0" dirty="0">
                <a:solidFill>
                  <a:srgbClr val="FFFFFF"/>
                </a:solidFill>
                <a:latin typeface="Verdana"/>
                <a:cs typeface="Verdana"/>
              </a:rPr>
              <a:t>evaluate</a:t>
            </a:r>
            <a:r>
              <a:rPr sz="2250" b="0" spc="165" dirty="0">
                <a:solidFill>
                  <a:srgbClr val="FFFFFF"/>
                </a:solidFill>
                <a:latin typeface="Verdana"/>
                <a:cs typeface="Verdana"/>
              </a:rPr>
              <a:t>  </a:t>
            </a:r>
            <a:r>
              <a:rPr sz="2250" b="0" dirty="0">
                <a:solidFill>
                  <a:srgbClr val="FFFFFF"/>
                </a:solidFill>
                <a:latin typeface="Verdana"/>
                <a:cs typeface="Verdana"/>
              </a:rPr>
              <a:t>their</a:t>
            </a:r>
            <a:r>
              <a:rPr sz="2250" b="0" spc="180" dirty="0">
                <a:solidFill>
                  <a:srgbClr val="FFFFFF"/>
                </a:solidFill>
                <a:latin typeface="Verdana"/>
                <a:cs typeface="Verdana"/>
              </a:rPr>
              <a:t>  </a:t>
            </a:r>
            <a:r>
              <a:rPr sz="2250" b="0" spc="50" dirty="0">
                <a:solidFill>
                  <a:srgbClr val="FFFFFF"/>
                </a:solidFill>
                <a:latin typeface="Verdana"/>
                <a:cs typeface="Verdana"/>
              </a:rPr>
              <a:t>needs</a:t>
            </a:r>
            <a:r>
              <a:rPr sz="2250" b="0" spc="175" dirty="0">
                <a:solidFill>
                  <a:srgbClr val="FFFFFF"/>
                </a:solidFill>
                <a:latin typeface="Verdana"/>
                <a:cs typeface="Verdana"/>
              </a:rPr>
              <a:t>  </a:t>
            </a:r>
            <a:r>
              <a:rPr sz="2250" b="0" spc="80" dirty="0">
                <a:solidFill>
                  <a:srgbClr val="FFFFFF"/>
                </a:solidFill>
                <a:latin typeface="Verdana"/>
                <a:cs typeface="Verdana"/>
              </a:rPr>
              <a:t>and</a:t>
            </a:r>
            <a:r>
              <a:rPr sz="2250" b="0" spc="180" dirty="0">
                <a:solidFill>
                  <a:srgbClr val="FFFFFF"/>
                </a:solidFill>
                <a:latin typeface="Verdana"/>
                <a:cs typeface="Verdana"/>
              </a:rPr>
              <a:t>  </a:t>
            </a:r>
            <a:r>
              <a:rPr sz="2250" b="0" dirty="0">
                <a:solidFill>
                  <a:srgbClr val="FFFFFF"/>
                </a:solidFill>
                <a:latin typeface="Verdana"/>
                <a:cs typeface="Verdana"/>
              </a:rPr>
              <a:t>consider</a:t>
            </a:r>
            <a:r>
              <a:rPr sz="2250" b="0" spc="175" dirty="0">
                <a:solidFill>
                  <a:srgbClr val="FFFFFF"/>
                </a:solidFill>
                <a:latin typeface="Verdana"/>
                <a:cs typeface="Verdana"/>
              </a:rPr>
              <a:t>  </a:t>
            </a:r>
            <a:r>
              <a:rPr sz="2250" b="0" spc="75" dirty="0">
                <a:solidFill>
                  <a:srgbClr val="FFFFFF"/>
                </a:solidFill>
                <a:latin typeface="Verdana"/>
                <a:cs typeface="Verdana"/>
              </a:rPr>
              <a:t>adopting</a:t>
            </a:r>
            <a:r>
              <a:rPr sz="2250" b="0" spc="180" dirty="0">
                <a:solidFill>
                  <a:srgbClr val="FFFFFF"/>
                </a:solidFill>
                <a:latin typeface="Verdana"/>
                <a:cs typeface="Verdana"/>
              </a:rPr>
              <a:t>  </a:t>
            </a:r>
            <a:r>
              <a:rPr sz="2250" b="0" spc="-20" dirty="0">
                <a:solidFill>
                  <a:srgbClr val="FFFFFF"/>
                </a:solidFill>
                <a:latin typeface="Verdana"/>
                <a:cs typeface="Verdana"/>
              </a:rPr>
              <a:t>this </a:t>
            </a:r>
            <a:r>
              <a:rPr sz="2250" b="0" spc="45" dirty="0">
                <a:solidFill>
                  <a:srgbClr val="FFFFFF"/>
                </a:solidFill>
                <a:latin typeface="Verdana"/>
                <a:cs typeface="Verdana"/>
              </a:rPr>
              <a:t>technology</a:t>
            </a:r>
            <a:r>
              <a:rPr sz="2250" b="0" spc="-50" dirty="0">
                <a:solidFill>
                  <a:srgbClr val="FFFFFF"/>
                </a:solidFill>
                <a:latin typeface="Verdana"/>
                <a:cs typeface="Verdana"/>
              </a:rPr>
              <a:t> </a:t>
            </a:r>
            <a:r>
              <a:rPr sz="2250" b="0" dirty="0">
                <a:solidFill>
                  <a:srgbClr val="FFFFFF"/>
                </a:solidFill>
                <a:latin typeface="Verdana"/>
                <a:cs typeface="Verdana"/>
              </a:rPr>
              <a:t>to</a:t>
            </a:r>
            <a:r>
              <a:rPr sz="2250" b="0" spc="-50" dirty="0">
                <a:solidFill>
                  <a:srgbClr val="FFFFFF"/>
                </a:solidFill>
                <a:latin typeface="Verdana"/>
                <a:cs typeface="Verdana"/>
              </a:rPr>
              <a:t> </a:t>
            </a:r>
            <a:r>
              <a:rPr sz="2250" b="0" spc="-25" dirty="0">
                <a:solidFill>
                  <a:srgbClr val="FFFFFF"/>
                </a:solidFill>
                <a:latin typeface="Verdana"/>
                <a:cs typeface="Verdana"/>
              </a:rPr>
              <a:t>stay</a:t>
            </a:r>
            <a:r>
              <a:rPr sz="2250" b="0" spc="-50" dirty="0">
                <a:solidFill>
                  <a:srgbClr val="FFFFFF"/>
                </a:solidFill>
                <a:latin typeface="Verdana"/>
                <a:cs typeface="Verdana"/>
              </a:rPr>
              <a:t> </a:t>
            </a:r>
            <a:r>
              <a:rPr sz="2250" b="0" dirty="0">
                <a:solidFill>
                  <a:srgbClr val="FFFFFF"/>
                </a:solidFill>
                <a:latin typeface="Verdana"/>
                <a:cs typeface="Verdana"/>
              </a:rPr>
              <a:t>competitive.</a:t>
            </a:r>
            <a:r>
              <a:rPr sz="2250" b="0" spc="-50" dirty="0">
                <a:solidFill>
                  <a:srgbClr val="FFFFFF"/>
                </a:solidFill>
                <a:latin typeface="Verdana"/>
                <a:cs typeface="Verdana"/>
              </a:rPr>
              <a:t> </a:t>
            </a:r>
            <a:r>
              <a:rPr sz="2250" b="0" dirty="0">
                <a:solidFill>
                  <a:srgbClr val="FFFFFF"/>
                </a:solidFill>
                <a:latin typeface="Verdana"/>
                <a:cs typeface="Verdana"/>
              </a:rPr>
              <a:t>The</a:t>
            </a:r>
            <a:r>
              <a:rPr sz="2250" b="0" spc="-50" dirty="0">
                <a:solidFill>
                  <a:srgbClr val="FFFFFF"/>
                </a:solidFill>
                <a:latin typeface="Verdana"/>
                <a:cs typeface="Verdana"/>
              </a:rPr>
              <a:t> </a:t>
            </a:r>
            <a:r>
              <a:rPr sz="2250" b="0" dirty="0">
                <a:solidFill>
                  <a:srgbClr val="FFFFFF"/>
                </a:solidFill>
                <a:latin typeface="Verdana"/>
                <a:cs typeface="Verdana"/>
              </a:rPr>
              <a:t>next</a:t>
            </a:r>
            <a:r>
              <a:rPr sz="2250" b="0" spc="-50" dirty="0">
                <a:solidFill>
                  <a:srgbClr val="FFFFFF"/>
                </a:solidFill>
                <a:latin typeface="Verdana"/>
                <a:cs typeface="Verdana"/>
              </a:rPr>
              <a:t> </a:t>
            </a:r>
            <a:r>
              <a:rPr sz="2250" b="0" dirty="0">
                <a:solidFill>
                  <a:srgbClr val="FFFFFF"/>
                </a:solidFill>
                <a:latin typeface="Verdana"/>
                <a:cs typeface="Verdana"/>
              </a:rPr>
              <a:t>steps</a:t>
            </a:r>
            <a:r>
              <a:rPr sz="2250" b="0" spc="-50" dirty="0">
                <a:solidFill>
                  <a:srgbClr val="FFFFFF"/>
                </a:solidFill>
                <a:latin typeface="Verdana"/>
                <a:cs typeface="Verdana"/>
              </a:rPr>
              <a:t> </a:t>
            </a:r>
            <a:r>
              <a:rPr sz="2250" b="0" spc="-10" dirty="0">
                <a:solidFill>
                  <a:srgbClr val="FFFFFF"/>
                </a:solidFill>
                <a:latin typeface="Verdana"/>
                <a:cs typeface="Verdana"/>
              </a:rPr>
              <a:t>involve </a:t>
            </a:r>
            <a:r>
              <a:rPr sz="2250" b="0" dirty="0">
                <a:solidFill>
                  <a:srgbClr val="FFFFFF"/>
                </a:solidFill>
                <a:latin typeface="Verdana"/>
                <a:cs typeface="Verdana"/>
              </a:rPr>
              <a:t>planning,</a:t>
            </a:r>
            <a:r>
              <a:rPr sz="2250" b="0" spc="459" dirty="0">
                <a:solidFill>
                  <a:srgbClr val="FFFFFF"/>
                </a:solidFill>
                <a:latin typeface="Verdana"/>
                <a:cs typeface="Verdana"/>
              </a:rPr>
              <a:t>     </a:t>
            </a:r>
            <a:r>
              <a:rPr sz="2250" b="0" dirty="0">
                <a:solidFill>
                  <a:srgbClr val="FFFFFF"/>
                </a:solidFill>
                <a:latin typeface="Verdana"/>
                <a:cs typeface="Verdana"/>
              </a:rPr>
              <a:t>development,</a:t>
            </a:r>
            <a:r>
              <a:rPr sz="2250" b="0" spc="455" dirty="0">
                <a:solidFill>
                  <a:srgbClr val="FFFFFF"/>
                </a:solidFill>
                <a:latin typeface="Verdana"/>
                <a:cs typeface="Verdana"/>
              </a:rPr>
              <a:t>     </a:t>
            </a:r>
            <a:r>
              <a:rPr sz="2250" b="0" spc="80" dirty="0">
                <a:solidFill>
                  <a:srgbClr val="FFFFFF"/>
                </a:solidFill>
                <a:latin typeface="Verdana"/>
                <a:cs typeface="Verdana"/>
              </a:rPr>
              <a:t>and</a:t>
            </a:r>
            <a:r>
              <a:rPr sz="2250" b="0" spc="459" dirty="0">
                <a:solidFill>
                  <a:srgbClr val="FFFFFF"/>
                </a:solidFill>
                <a:latin typeface="Verdana"/>
                <a:cs typeface="Verdana"/>
              </a:rPr>
              <a:t>     </a:t>
            </a:r>
            <a:r>
              <a:rPr sz="2250" b="0" spc="45" dirty="0">
                <a:solidFill>
                  <a:srgbClr val="FFFFFF"/>
                </a:solidFill>
                <a:latin typeface="Verdana"/>
                <a:cs typeface="Verdana"/>
              </a:rPr>
              <a:t>continuous </a:t>
            </a:r>
            <a:r>
              <a:rPr sz="2250" b="0" spc="-10" dirty="0">
                <a:solidFill>
                  <a:srgbClr val="FFFFFF"/>
                </a:solidFill>
                <a:latin typeface="Verdana"/>
                <a:cs typeface="Verdana"/>
              </a:rPr>
              <a:t>improvement.</a:t>
            </a:r>
            <a:endParaRPr sz="2250">
              <a:latin typeface="Verdana"/>
              <a:cs typeface="Verdana"/>
            </a:endParaRPr>
          </a:p>
        </p:txBody>
      </p:sp>
      <p:sp>
        <p:nvSpPr>
          <p:cNvPr id="4" name="object 4"/>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TotalTime>
  <Words>405</Words>
  <Application>Microsoft Office PowerPoint</Application>
  <PresentationFormat>Custom</PresentationFormat>
  <Paragraphs>30</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Tahoma</vt:lpstr>
      <vt:lpstr>Verdana</vt:lpstr>
      <vt:lpstr>Office Theme</vt:lpstr>
      <vt:lpstr>Enhancing Healthcare Administration: Implementing a Chatbot for Streamlined Insurance Claims and Patient Engagement</vt:lpstr>
      <vt:lpstr>Introduction to Healthcare Chatbots</vt:lpstr>
      <vt:lpstr>Current Challenges in Healthcare</vt:lpstr>
      <vt:lpstr>What is a Chatbot?</vt:lpstr>
      <vt:lpstr>Beneffits of Chatbots in Healthcare</vt:lpstr>
      <vt:lpstr>Implementation Strategies</vt:lpstr>
      <vt:lpstr>Case Studies of Successful Chatbot Use</vt:lpstr>
      <vt:lpstr>Future Trends in Healthcare Technology</vt:lpstr>
      <vt:lpstr>Conclusion In conclusion, implementing a chatbot in healthcare administration  can  signiﬁcantly  enhance  effficiency and  patient  engagement.  Organizations  should evaluate  their  needs  and  consider  adopting  this technology to stay competitive. The next steps involve planning,     development,     and     continuous improvement.</vt:lpstr>
      <vt:lpstr>Thanks!</vt:lpstr>
      <vt:lpstr>Any Doubts?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POOJIPANDU CHOWDARY</cp:lastModifiedBy>
  <cp:revision>1</cp:revision>
  <dcterms:created xsi:type="dcterms:W3CDTF">2024-09-27T06:46:24Z</dcterms:created>
  <dcterms:modified xsi:type="dcterms:W3CDTF">2024-09-27T07:18:14Z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2024-09-27T00:00:00Z</vt:filetime>
  </property>
  <property fmtid="{D5CDD505-2E9C-101B-9397-08002B2CF9AE}" pid="3" name="Creator">
    <vt:lpwstr>Chromium</vt:lpwstr>
  </property>
  <property fmtid="{D5CDD505-2E9C-101B-9397-08002B2CF9AE}" pid="4" name="LastSaved">
    <vt:filetime>2024-09-27T00:00:00Z</vt:filetime>
  </property>
  <property fmtid="{D5CDD505-2E9C-101B-9397-08002B2CF9AE}" pid="5" name="Producer">
    <vt:lpwstr>GPL Ghostscript 10.02.0</vt:lpwstr>
  </property>
</Properties>
</file>